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9"/>
  </p:notesMasterIdLst>
  <p:sldIdLst>
    <p:sldId id="258" r:id="rId2"/>
    <p:sldId id="259" r:id="rId3"/>
    <p:sldId id="260" r:id="rId4"/>
    <p:sldId id="267" r:id="rId5"/>
    <p:sldId id="268" r:id="rId6"/>
    <p:sldId id="269" r:id="rId7"/>
    <p:sldId id="270" r:id="rId8"/>
    <p:sldId id="271" r:id="rId9"/>
    <p:sldId id="272" r:id="rId10"/>
    <p:sldId id="273" r:id="rId11"/>
    <p:sldId id="274" r:id="rId12"/>
    <p:sldId id="276" r:id="rId13"/>
    <p:sldId id="277" r:id="rId14"/>
    <p:sldId id="278" r:id="rId15"/>
    <p:sldId id="275" r:id="rId16"/>
    <p:sldId id="280" r:id="rId17"/>
    <p:sldId id="279" r:id="rId18"/>
    <p:sldId id="281" r:id="rId19"/>
    <p:sldId id="282" r:id="rId20"/>
    <p:sldId id="285" r:id="rId21"/>
    <p:sldId id="286" r:id="rId22"/>
    <p:sldId id="283" r:id="rId23"/>
    <p:sldId id="284" r:id="rId24"/>
    <p:sldId id="290" r:id="rId25"/>
    <p:sldId id="291" r:id="rId26"/>
    <p:sldId id="292" r:id="rId27"/>
    <p:sldId id="294" r:id="rId28"/>
    <p:sldId id="295" r:id="rId29"/>
    <p:sldId id="296" r:id="rId30"/>
    <p:sldId id="297" r:id="rId31"/>
    <p:sldId id="293" r:id="rId32"/>
    <p:sldId id="298" r:id="rId33"/>
    <p:sldId id="299" r:id="rId34"/>
    <p:sldId id="300" r:id="rId35"/>
    <p:sldId id="301" r:id="rId36"/>
    <p:sldId id="302" r:id="rId37"/>
    <p:sldId id="304" r:id="rId38"/>
    <p:sldId id="305" r:id="rId39"/>
    <p:sldId id="306" r:id="rId40"/>
    <p:sldId id="307" r:id="rId41"/>
    <p:sldId id="309" r:id="rId42"/>
    <p:sldId id="311" r:id="rId43"/>
    <p:sldId id="312" r:id="rId44"/>
    <p:sldId id="313" r:id="rId45"/>
    <p:sldId id="310" r:id="rId46"/>
    <p:sldId id="314" r:id="rId47"/>
    <p:sldId id="315" r:id="rId48"/>
    <p:sldId id="316" r:id="rId49"/>
    <p:sldId id="317" r:id="rId50"/>
    <p:sldId id="318" r:id="rId51"/>
    <p:sldId id="319" r:id="rId52"/>
    <p:sldId id="320" r:id="rId53"/>
    <p:sldId id="321" r:id="rId54"/>
    <p:sldId id="322" r:id="rId55"/>
    <p:sldId id="323" r:id="rId56"/>
    <p:sldId id="324" r:id="rId57"/>
    <p:sldId id="325" r:id="rId58"/>
    <p:sldId id="326" r:id="rId59"/>
    <p:sldId id="327" r:id="rId60"/>
    <p:sldId id="328" r:id="rId61"/>
    <p:sldId id="329" r:id="rId62"/>
    <p:sldId id="330" r:id="rId63"/>
    <p:sldId id="331" r:id="rId64"/>
    <p:sldId id="332" r:id="rId65"/>
    <p:sldId id="333" r:id="rId66"/>
    <p:sldId id="334" r:id="rId67"/>
    <p:sldId id="335" r:id="rId68"/>
    <p:sldId id="336" r:id="rId69"/>
    <p:sldId id="337" r:id="rId70"/>
    <p:sldId id="338" r:id="rId71"/>
    <p:sldId id="339" r:id="rId72"/>
    <p:sldId id="341" r:id="rId73"/>
    <p:sldId id="342" r:id="rId74"/>
    <p:sldId id="343" r:id="rId75"/>
    <p:sldId id="344" r:id="rId76"/>
    <p:sldId id="345" r:id="rId77"/>
    <p:sldId id="346" r:id="rId78"/>
    <p:sldId id="347" r:id="rId79"/>
    <p:sldId id="348" r:id="rId80"/>
    <p:sldId id="349" r:id="rId81"/>
    <p:sldId id="350" r:id="rId82"/>
    <p:sldId id="351" r:id="rId83"/>
    <p:sldId id="352" r:id="rId84"/>
    <p:sldId id="353" r:id="rId85"/>
    <p:sldId id="354" r:id="rId86"/>
    <p:sldId id="355" r:id="rId87"/>
    <p:sldId id="356" r:id="rId88"/>
    <p:sldId id="357" r:id="rId89"/>
    <p:sldId id="358" r:id="rId90"/>
    <p:sldId id="359" r:id="rId91"/>
    <p:sldId id="360" r:id="rId92"/>
    <p:sldId id="361" r:id="rId93"/>
    <p:sldId id="362" r:id="rId94"/>
    <p:sldId id="363" r:id="rId95"/>
    <p:sldId id="364" r:id="rId96"/>
    <p:sldId id="365" r:id="rId97"/>
    <p:sldId id="366" r:id="rId98"/>
    <p:sldId id="367" r:id="rId99"/>
    <p:sldId id="369" r:id="rId100"/>
    <p:sldId id="370" r:id="rId101"/>
    <p:sldId id="371" r:id="rId102"/>
    <p:sldId id="372" r:id="rId103"/>
    <p:sldId id="373" r:id="rId104"/>
    <p:sldId id="374" r:id="rId105"/>
    <p:sldId id="375" r:id="rId106"/>
    <p:sldId id="376" r:id="rId107"/>
    <p:sldId id="377" r:id="rId108"/>
    <p:sldId id="379" r:id="rId109"/>
    <p:sldId id="380" r:id="rId110"/>
    <p:sldId id="381" r:id="rId111"/>
    <p:sldId id="382" r:id="rId112"/>
    <p:sldId id="383" r:id="rId113"/>
    <p:sldId id="384" r:id="rId114"/>
    <p:sldId id="385" r:id="rId115"/>
    <p:sldId id="386" r:id="rId116"/>
    <p:sldId id="387" r:id="rId117"/>
    <p:sldId id="368" r:id="rId118"/>
  </p:sldIdLst>
  <p:sldSz cx="9144000" cy="6858000" type="screen4x3"/>
  <p:notesSz cx="6858000" cy="9144000"/>
  <p:defaultTex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til Yok, Kılavuz Yok">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286" autoAdjust="0"/>
    <p:restoredTop sz="94660"/>
  </p:normalViewPr>
  <p:slideViewPr>
    <p:cSldViewPr snapToGrid="0">
      <p:cViewPr>
        <p:scale>
          <a:sx n="66" d="100"/>
          <a:sy n="66" d="100"/>
        </p:scale>
        <p:origin x="-642"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tableStyles" Target="tableStyle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notesMaster" Target="notesMasters/notesMaster1.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viewProps" Target="viewProp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en-GB"/>
          </a:p>
        </p:txBody>
      </p:sp>
      <p:sp>
        <p:nvSpPr>
          <p:cNvPr id="307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GB"/>
          </a:p>
        </p:txBody>
      </p:sp>
      <p:sp>
        <p:nvSpPr>
          <p:cNvPr id="122884"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en-GB"/>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pPr>
              <a:defRPr/>
            </a:pPr>
            <a:fld id="{838AD8CE-0FE5-464C-BDD2-62A7DE49C468}" type="slidenum">
              <a:rPr lang="en-GB"/>
              <a:pPr>
                <a:defRPr/>
              </a:pPr>
              <a:t>‹#›</a:t>
            </a:fld>
            <a:endParaRPr lang="en-GB"/>
          </a:p>
        </p:txBody>
      </p:sp>
    </p:spTree>
    <p:extLst>
      <p:ext uri="{BB962C8B-B14F-4D97-AF65-F5344CB8AC3E}">
        <p14:creationId xmlns:p14="http://schemas.microsoft.com/office/powerpoint/2010/main" val="336716021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1ABC733-ECE7-4E09-9BDD-DA8B88B8E9DE}" type="slidenum">
              <a:rPr lang="en-GB" smtClean="0"/>
              <a:pPr eaLnBrk="1" hangingPunct="1"/>
              <a:t>1</a:t>
            </a:fld>
            <a:endParaRPr lang="en-GB" smtClean="0"/>
          </a:p>
        </p:txBody>
      </p:sp>
      <p:sp>
        <p:nvSpPr>
          <p:cNvPr id="123907" name="Rectangle 2"/>
          <p:cNvSpPr>
            <a:spLocks noRot="1" noChangeArrowheads="1" noTextEdit="1"/>
          </p:cNvSpPr>
          <p:nvPr>
            <p:ph type="sldImg"/>
          </p:nvPr>
        </p:nvSpPr>
        <p:spPr>
          <a:ln/>
        </p:spPr>
      </p:sp>
      <p:sp>
        <p:nvSpPr>
          <p:cNvPr id="12390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D3B4626-3653-4DE0-A7AC-3D5A81F051DC}" type="slidenum">
              <a:rPr lang="en-GB" smtClean="0"/>
              <a:pPr eaLnBrk="1" hangingPunct="1"/>
              <a:t>10</a:t>
            </a:fld>
            <a:endParaRPr lang="en-GB" smtClean="0"/>
          </a:p>
        </p:txBody>
      </p:sp>
      <p:sp>
        <p:nvSpPr>
          <p:cNvPr id="133123" name="Rectangle 2"/>
          <p:cNvSpPr>
            <a:spLocks noRot="1" noChangeArrowheads="1" noTextEdit="1"/>
          </p:cNvSpPr>
          <p:nvPr>
            <p:ph type="sldImg"/>
          </p:nvPr>
        </p:nvSpPr>
        <p:spPr>
          <a:ln/>
        </p:spPr>
      </p:sp>
      <p:sp>
        <p:nvSpPr>
          <p:cNvPr id="133124"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5FBBB4D-5513-407F-BE3E-AD2CF692B036}" type="slidenum">
              <a:rPr lang="en-GB" smtClean="0"/>
              <a:pPr eaLnBrk="1" hangingPunct="1"/>
              <a:t>100</a:t>
            </a:fld>
            <a:endParaRPr lang="en-GB" smtClean="0"/>
          </a:p>
        </p:txBody>
      </p:sp>
      <p:sp>
        <p:nvSpPr>
          <p:cNvPr id="225283" name="Rectangle 2"/>
          <p:cNvSpPr>
            <a:spLocks noRot="1" noChangeArrowheads="1" noTextEdit="1"/>
          </p:cNvSpPr>
          <p:nvPr>
            <p:ph type="sldImg"/>
          </p:nvPr>
        </p:nvSpPr>
        <p:spPr>
          <a:ln/>
        </p:spPr>
      </p:sp>
      <p:sp>
        <p:nvSpPr>
          <p:cNvPr id="225284"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94A617A-BAA1-4658-8421-475A6024556B}" type="slidenum">
              <a:rPr lang="en-GB" smtClean="0"/>
              <a:pPr eaLnBrk="1" hangingPunct="1"/>
              <a:t>101</a:t>
            </a:fld>
            <a:endParaRPr lang="en-GB" smtClean="0"/>
          </a:p>
        </p:txBody>
      </p:sp>
      <p:sp>
        <p:nvSpPr>
          <p:cNvPr id="226307" name="Rectangle 2"/>
          <p:cNvSpPr>
            <a:spLocks noRot="1" noChangeArrowheads="1" noTextEdit="1"/>
          </p:cNvSpPr>
          <p:nvPr>
            <p:ph type="sldImg"/>
          </p:nvPr>
        </p:nvSpPr>
        <p:spPr>
          <a:ln/>
        </p:spPr>
      </p:sp>
      <p:sp>
        <p:nvSpPr>
          <p:cNvPr id="22630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A9E13B8-F8BF-43B8-B6E9-874BFB311676}" type="slidenum">
              <a:rPr lang="en-GB" smtClean="0"/>
              <a:pPr eaLnBrk="1" hangingPunct="1"/>
              <a:t>102</a:t>
            </a:fld>
            <a:endParaRPr lang="en-GB" smtClean="0"/>
          </a:p>
        </p:txBody>
      </p:sp>
      <p:sp>
        <p:nvSpPr>
          <p:cNvPr id="227331" name="Rectangle 2"/>
          <p:cNvSpPr>
            <a:spLocks noRot="1" noChangeArrowheads="1" noTextEdit="1"/>
          </p:cNvSpPr>
          <p:nvPr>
            <p:ph type="sldImg"/>
          </p:nvPr>
        </p:nvSpPr>
        <p:spPr>
          <a:ln/>
        </p:spPr>
      </p:sp>
      <p:sp>
        <p:nvSpPr>
          <p:cNvPr id="227332"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4CBAC84-A66A-40AC-8A00-D6EB69DE2455}" type="slidenum">
              <a:rPr lang="en-GB" smtClean="0"/>
              <a:pPr eaLnBrk="1" hangingPunct="1"/>
              <a:t>103</a:t>
            </a:fld>
            <a:endParaRPr lang="en-GB" smtClean="0"/>
          </a:p>
        </p:txBody>
      </p:sp>
      <p:sp>
        <p:nvSpPr>
          <p:cNvPr id="228355" name="Rectangle 2"/>
          <p:cNvSpPr>
            <a:spLocks noRot="1" noChangeArrowheads="1" noTextEdit="1"/>
          </p:cNvSpPr>
          <p:nvPr>
            <p:ph type="sldImg"/>
          </p:nvPr>
        </p:nvSpPr>
        <p:spPr>
          <a:ln/>
        </p:spPr>
      </p:sp>
      <p:sp>
        <p:nvSpPr>
          <p:cNvPr id="228356"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346BFA8-BB2D-429F-A032-D6D6F43FE824}" type="slidenum">
              <a:rPr lang="en-GB" smtClean="0"/>
              <a:pPr eaLnBrk="1" hangingPunct="1"/>
              <a:t>104</a:t>
            </a:fld>
            <a:endParaRPr lang="en-GB" smtClean="0"/>
          </a:p>
        </p:txBody>
      </p:sp>
      <p:sp>
        <p:nvSpPr>
          <p:cNvPr id="229379" name="Rectangle 2"/>
          <p:cNvSpPr>
            <a:spLocks noRot="1" noChangeArrowheads="1" noTextEdit="1"/>
          </p:cNvSpPr>
          <p:nvPr>
            <p:ph type="sldImg"/>
          </p:nvPr>
        </p:nvSpPr>
        <p:spPr>
          <a:ln/>
        </p:spPr>
      </p:sp>
      <p:sp>
        <p:nvSpPr>
          <p:cNvPr id="229380"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3CA5B1E-9BFB-43D5-92A3-7403B9592F9A}" type="slidenum">
              <a:rPr lang="en-GB" smtClean="0"/>
              <a:pPr eaLnBrk="1" hangingPunct="1"/>
              <a:t>105</a:t>
            </a:fld>
            <a:endParaRPr lang="en-GB" smtClean="0"/>
          </a:p>
        </p:txBody>
      </p:sp>
      <p:sp>
        <p:nvSpPr>
          <p:cNvPr id="230403" name="Rectangle 2"/>
          <p:cNvSpPr>
            <a:spLocks noRot="1" noChangeArrowheads="1" noTextEdit="1"/>
          </p:cNvSpPr>
          <p:nvPr>
            <p:ph type="sldImg"/>
          </p:nvPr>
        </p:nvSpPr>
        <p:spPr>
          <a:ln/>
        </p:spPr>
      </p:sp>
      <p:sp>
        <p:nvSpPr>
          <p:cNvPr id="230404"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B3FAD3E-70AB-4FAF-9EDD-B666D0343D21}" type="slidenum">
              <a:rPr lang="en-GB" smtClean="0"/>
              <a:pPr eaLnBrk="1" hangingPunct="1"/>
              <a:t>106</a:t>
            </a:fld>
            <a:endParaRPr lang="en-GB" smtClean="0"/>
          </a:p>
        </p:txBody>
      </p:sp>
      <p:sp>
        <p:nvSpPr>
          <p:cNvPr id="231427" name="Rectangle 2"/>
          <p:cNvSpPr>
            <a:spLocks noRot="1" noChangeArrowheads="1" noTextEdit="1"/>
          </p:cNvSpPr>
          <p:nvPr>
            <p:ph type="sldImg"/>
          </p:nvPr>
        </p:nvSpPr>
        <p:spPr>
          <a:ln/>
        </p:spPr>
      </p:sp>
      <p:sp>
        <p:nvSpPr>
          <p:cNvPr id="23142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C096F40-5A67-4757-978E-2D3B15F0AD42}" type="slidenum">
              <a:rPr lang="en-GB" smtClean="0"/>
              <a:pPr eaLnBrk="1" hangingPunct="1"/>
              <a:t>107</a:t>
            </a:fld>
            <a:endParaRPr lang="en-GB" smtClean="0"/>
          </a:p>
        </p:txBody>
      </p:sp>
      <p:sp>
        <p:nvSpPr>
          <p:cNvPr id="232451" name="Rectangle 2"/>
          <p:cNvSpPr>
            <a:spLocks noRot="1" noChangeArrowheads="1" noTextEdit="1"/>
          </p:cNvSpPr>
          <p:nvPr>
            <p:ph type="sldImg"/>
          </p:nvPr>
        </p:nvSpPr>
        <p:spPr>
          <a:ln/>
        </p:spPr>
      </p:sp>
      <p:sp>
        <p:nvSpPr>
          <p:cNvPr id="232452"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6FEE4BB-FF4A-42BF-B5DF-5A916CD79593}" type="slidenum">
              <a:rPr lang="en-GB" smtClean="0"/>
              <a:pPr eaLnBrk="1" hangingPunct="1"/>
              <a:t>108</a:t>
            </a:fld>
            <a:endParaRPr lang="en-GB" smtClean="0"/>
          </a:p>
        </p:txBody>
      </p:sp>
      <p:sp>
        <p:nvSpPr>
          <p:cNvPr id="233475" name="Rectangle 2"/>
          <p:cNvSpPr>
            <a:spLocks noRot="1" noChangeArrowheads="1" noTextEdit="1"/>
          </p:cNvSpPr>
          <p:nvPr>
            <p:ph type="sldImg"/>
          </p:nvPr>
        </p:nvSpPr>
        <p:spPr>
          <a:ln/>
        </p:spPr>
      </p:sp>
      <p:sp>
        <p:nvSpPr>
          <p:cNvPr id="233476"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BE911D5-036F-430F-8D68-7E39D8242DBE}" type="slidenum">
              <a:rPr lang="en-GB" smtClean="0"/>
              <a:pPr eaLnBrk="1" hangingPunct="1"/>
              <a:t>109</a:t>
            </a:fld>
            <a:endParaRPr lang="en-GB" smtClean="0"/>
          </a:p>
        </p:txBody>
      </p:sp>
      <p:sp>
        <p:nvSpPr>
          <p:cNvPr id="234499" name="Rectangle 2"/>
          <p:cNvSpPr>
            <a:spLocks noRot="1" noChangeArrowheads="1" noTextEdit="1"/>
          </p:cNvSpPr>
          <p:nvPr>
            <p:ph type="sldImg"/>
          </p:nvPr>
        </p:nvSpPr>
        <p:spPr>
          <a:ln/>
        </p:spPr>
      </p:sp>
      <p:sp>
        <p:nvSpPr>
          <p:cNvPr id="234500"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6EABA0C-414C-413E-8768-7B66970D7443}" type="slidenum">
              <a:rPr lang="en-GB" smtClean="0"/>
              <a:pPr eaLnBrk="1" hangingPunct="1"/>
              <a:t>11</a:t>
            </a:fld>
            <a:endParaRPr lang="en-GB" smtClean="0"/>
          </a:p>
        </p:txBody>
      </p:sp>
      <p:sp>
        <p:nvSpPr>
          <p:cNvPr id="134147" name="Rectangle 2"/>
          <p:cNvSpPr>
            <a:spLocks noRot="1" noChangeArrowheads="1" noTextEdit="1"/>
          </p:cNvSpPr>
          <p:nvPr>
            <p:ph type="sldImg"/>
          </p:nvPr>
        </p:nvSpPr>
        <p:spPr>
          <a:ln/>
        </p:spPr>
      </p:sp>
      <p:sp>
        <p:nvSpPr>
          <p:cNvPr id="13414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291884E-6011-44BD-875E-B56DBF702CB6}" type="slidenum">
              <a:rPr lang="en-GB" smtClean="0"/>
              <a:pPr eaLnBrk="1" hangingPunct="1"/>
              <a:t>110</a:t>
            </a:fld>
            <a:endParaRPr lang="en-GB" smtClean="0"/>
          </a:p>
        </p:txBody>
      </p:sp>
      <p:sp>
        <p:nvSpPr>
          <p:cNvPr id="235523" name="Rectangle 2"/>
          <p:cNvSpPr>
            <a:spLocks noRot="1" noChangeArrowheads="1" noTextEdit="1"/>
          </p:cNvSpPr>
          <p:nvPr>
            <p:ph type="sldImg"/>
          </p:nvPr>
        </p:nvSpPr>
        <p:spPr>
          <a:ln/>
        </p:spPr>
      </p:sp>
      <p:sp>
        <p:nvSpPr>
          <p:cNvPr id="235524"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B668B54-8023-475E-A8D6-836EB8BC11EB}" type="slidenum">
              <a:rPr lang="en-GB" smtClean="0"/>
              <a:pPr eaLnBrk="1" hangingPunct="1"/>
              <a:t>111</a:t>
            </a:fld>
            <a:endParaRPr lang="en-GB" smtClean="0"/>
          </a:p>
        </p:txBody>
      </p:sp>
      <p:sp>
        <p:nvSpPr>
          <p:cNvPr id="236547" name="Rectangle 2"/>
          <p:cNvSpPr>
            <a:spLocks noRot="1" noChangeArrowheads="1" noTextEdit="1"/>
          </p:cNvSpPr>
          <p:nvPr>
            <p:ph type="sldImg"/>
          </p:nvPr>
        </p:nvSpPr>
        <p:spPr>
          <a:ln/>
        </p:spPr>
      </p:sp>
      <p:sp>
        <p:nvSpPr>
          <p:cNvPr id="23654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9C432B7-DCD0-43C6-B454-11F025ACB2EA}" type="slidenum">
              <a:rPr lang="en-GB" smtClean="0"/>
              <a:pPr eaLnBrk="1" hangingPunct="1"/>
              <a:t>112</a:t>
            </a:fld>
            <a:endParaRPr lang="en-GB" smtClean="0"/>
          </a:p>
        </p:txBody>
      </p:sp>
      <p:sp>
        <p:nvSpPr>
          <p:cNvPr id="237571" name="Rectangle 2"/>
          <p:cNvSpPr>
            <a:spLocks noRot="1" noChangeArrowheads="1" noTextEdit="1"/>
          </p:cNvSpPr>
          <p:nvPr>
            <p:ph type="sldImg"/>
          </p:nvPr>
        </p:nvSpPr>
        <p:spPr>
          <a:ln/>
        </p:spPr>
      </p:sp>
      <p:sp>
        <p:nvSpPr>
          <p:cNvPr id="237572"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438FFD6-656A-4D80-B66D-1D4E5DD9A4C2}" type="slidenum">
              <a:rPr lang="en-GB" smtClean="0"/>
              <a:pPr eaLnBrk="1" hangingPunct="1"/>
              <a:t>113</a:t>
            </a:fld>
            <a:endParaRPr lang="en-GB" smtClean="0"/>
          </a:p>
        </p:txBody>
      </p:sp>
      <p:sp>
        <p:nvSpPr>
          <p:cNvPr id="238595" name="Rectangle 2"/>
          <p:cNvSpPr>
            <a:spLocks noRot="1" noChangeArrowheads="1" noTextEdit="1"/>
          </p:cNvSpPr>
          <p:nvPr>
            <p:ph type="sldImg"/>
          </p:nvPr>
        </p:nvSpPr>
        <p:spPr>
          <a:ln/>
        </p:spPr>
      </p:sp>
      <p:sp>
        <p:nvSpPr>
          <p:cNvPr id="238596"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2E7BCE3-C31F-41F7-8E04-038ACD63A881}" type="slidenum">
              <a:rPr lang="en-GB" smtClean="0"/>
              <a:pPr eaLnBrk="1" hangingPunct="1"/>
              <a:t>114</a:t>
            </a:fld>
            <a:endParaRPr lang="en-GB" smtClean="0"/>
          </a:p>
        </p:txBody>
      </p:sp>
      <p:sp>
        <p:nvSpPr>
          <p:cNvPr id="239619" name="Rectangle 2"/>
          <p:cNvSpPr>
            <a:spLocks noRot="1" noChangeArrowheads="1" noTextEdit="1"/>
          </p:cNvSpPr>
          <p:nvPr>
            <p:ph type="sldImg"/>
          </p:nvPr>
        </p:nvSpPr>
        <p:spPr>
          <a:ln/>
        </p:spPr>
      </p:sp>
      <p:sp>
        <p:nvSpPr>
          <p:cNvPr id="239620"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5CD9CAE-53C2-4A51-9A04-034855B285B4}" type="slidenum">
              <a:rPr lang="en-GB" smtClean="0"/>
              <a:pPr eaLnBrk="1" hangingPunct="1"/>
              <a:t>115</a:t>
            </a:fld>
            <a:endParaRPr lang="en-GB" smtClean="0"/>
          </a:p>
        </p:txBody>
      </p:sp>
      <p:sp>
        <p:nvSpPr>
          <p:cNvPr id="240643" name="Rectangle 2"/>
          <p:cNvSpPr>
            <a:spLocks noRot="1" noChangeArrowheads="1" noTextEdit="1"/>
          </p:cNvSpPr>
          <p:nvPr>
            <p:ph type="sldImg"/>
          </p:nvPr>
        </p:nvSpPr>
        <p:spPr>
          <a:ln/>
        </p:spPr>
      </p:sp>
      <p:sp>
        <p:nvSpPr>
          <p:cNvPr id="240644"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F902BA2-5CC0-4CC8-9A85-8B9156315A1F}" type="slidenum">
              <a:rPr lang="en-GB" smtClean="0"/>
              <a:pPr eaLnBrk="1" hangingPunct="1"/>
              <a:t>116</a:t>
            </a:fld>
            <a:endParaRPr lang="en-GB" smtClean="0"/>
          </a:p>
        </p:txBody>
      </p:sp>
      <p:sp>
        <p:nvSpPr>
          <p:cNvPr id="241667" name="Rectangle 2"/>
          <p:cNvSpPr>
            <a:spLocks noRot="1" noChangeArrowheads="1" noTextEdit="1"/>
          </p:cNvSpPr>
          <p:nvPr>
            <p:ph type="sldImg"/>
          </p:nvPr>
        </p:nvSpPr>
        <p:spPr>
          <a:ln/>
        </p:spPr>
      </p:sp>
      <p:sp>
        <p:nvSpPr>
          <p:cNvPr id="24166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D3FBA50-9ADA-4C3A-9B0B-8BD44C375801}" type="slidenum">
              <a:rPr lang="en-GB" smtClean="0"/>
              <a:pPr eaLnBrk="1" hangingPunct="1"/>
              <a:t>12</a:t>
            </a:fld>
            <a:endParaRPr lang="en-GB" smtClean="0"/>
          </a:p>
        </p:txBody>
      </p:sp>
      <p:sp>
        <p:nvSpPr>
          <p:cNvPr id="135171" name="Rectangle 2"/>
          <p:cNvSpPr>
            <a:spLocks noRot="1" noChangeArrowheads="1" noTextEdit="1"/>
          </p:cNvSpPr>
          <p:nvPr>
            <p:ph type="sldImg"/>
          </p:nvPr>
        </p:nvSpPr>
        <p:spPr>
          <a:ln/>
        </p:spPr>
      </p:sp>
      <p:sp>
        <p:nvSpPr>
          <p:cNvPr id="135172"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02F01E3-BF8B-4C1D-B2D0-ED8D2C414A7E}" type="slidenum">
              <a:rPr lang="en-GB" smtClean="0"/>
              <a:pPr eaLnBrk="1" hangingPunct="1"/>
              <a:t>13</a:t>
            </a:fld>
            <a:endParaRPr lang="en-GB" smtClean="0"/>
          </a:p>
        </p:txBody>
      </p:sp>
      <p:sp>
        <p:nvSpPr>
          <p:cNvPr id="136195" name="Rectangle 2"/>
          <p:cNvSpPr>
            <a:spLocks noRot="1" noChangeArrowheads="1" noTextEdit="1"/>
          </p:cNvSpPr>
          <p:nvPr>
            <p:ph type="sldImg"/>
          </p:nvPr>
        </p:nvSpPr>
        <p:spPr>
          <a:ln/>
        </p:spPr>
      </p:sp>
      <p:sp>
        <p:nvSpPr>
          <p:cNvPr id="136196"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7BF9CB7-5E4B-4A00-A1F6-A7542CE79789}" type="slidenum">
              <a:rPr lang="en-GB" smtClean="0"/>
              <a:pPr eaLnBrk="1" hangingPunct="1"/>
              <a:t>14</a:t>
            </a:fld>
            <a:endParaRPr lang="en-GB" smtClean="0"/>
          </a:p>
        </p:txBody>
      </p:sp>
      <p:sp>
        <p:nvSpPr>
          <p:cNvPr id="137219" name="Rectangle 2"/>
          <p:cNvSpPr>
            <a:spLocks noRot="1" noChangeArrowheads="1" noTextEdit="1"/>
          </p:cNvSpPr>
          <p:nvPr>
            <p:ph type="sldImg"/>
          </p:nvPr>
        </p:nvSpPr>
        <p:spPr>
          <a:ln/>
        </p:spPr>
      </p:sp>
      <p:sp>
        <p:nvSpPr>
          <p:cNvPr id="137220"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9236C08-BFFB-42B8-B3AA-EA9370C97C43}" type="slidenum">
              <a:rPr lang="en-GB" smtClean="0"/>
              <a:pPr eaLnBrk="1" hangingPunct="1"/>
              <a:t>15</a:t>
            </a:fld>
            <a:endParaRPr lang="en-GB" smtClean="0"/>
          </a:p>
        </p:txBody>
      </p:sp>
      <p:sp>
        <p:nvSpPr>
          <p:cNvPr id="138243" name="Rectangle 2"/>
          <p:cNvSpPr>
            <a:spLocks noRot="1" noChangeArrowheads="1" noTextEdit="1"/>
          </p:cNvSpPr>
          <p:nvPr>
            <p:ph type="sldImg"/>
          </p:nvPr>
        </p:nvSpPr>
        <p:spPr>
          <a:ln/>
        </p:spPr>
      </p:sp>
      <p:sp>
        <p:nvSpPr>
          <p:cNvPr id="138244"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B1BDD0C-9040-40B1-B33F-C188B10019E2}" type="slidenum">
              <a:rPr lang="en-GB" smtClean="0"/>
              <a:pPr eaLnBrk="1" hangingPunct="1"/>
              <a:t>16</a:t>
            </a:fld>
            <a:endParaRPr lang="en-GB" smtClean="0"/>
          </a:p>
        </p:txBody>
      </p:sp>
      <p:sp>
        <p:nvSpPr>
          <p:cNvPr id="139267" name="Rectangle 2"/>
          <p:cNvSpPr>
            <a:spLocks noRot="1" noChangeArrowheads="1" noTextEdit="1"/>
          </p:cNvSpPr>
          <p:nvPr>
            <p:ph type="sldImg"/>
          </p:nvPr>
        </p:nvSpPr>
        <p:spPr>
          <a:ln/>
        </p:spPr>
      </p:sp>
      <p:sp>
        <p:nvSpPr>
          <p:cNvPr id="13926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7B8AADF-C79E-4280-A864-C8E703BD49C1}" type="slidenum">
              <a:rPr lang="en-GB" smtClean="0"/>
              <a:pPr eaLnBrk="1" hangingPunct="1"/>
              <a:t>17</a:t>
            </a:fld>
            <a:endParaRPr lang="en-GB" smtClean="0"/>
          </a:p>
        </p:txBody>
      </p:sp>
      <p:sp>
        <p:nvSpPr>
          <p:cNvPr id="140291" name="Rectangle 2"/>
          <p:cNvSpPr>
            <a:spLocks noRot="1" noChangeArrowheads="1" noTextEdit="1"/>
          </p:cNvSpPr>
          <p:nvPr>
            <p:ph type="sldImg"/>
          </p:nvPr>
        </p:nvSpPr>
        <p:spPr>
          <a:ln/>
        </p:spPr>
      </p:sp>
      <p:sp>
        <p:nvSpPr>
          <p:cNvPr id="140292"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765BFAA-3535-4BDB-B95E-DC08AFE526EB}" type="slidenum">
              <a:rPr lang="en-GB" smtClean="0"/>
              <a:pPr eaLnBrk="1" hangingPunct="1"/>
              <a:t>18</a:t>
            </a:fld>
            <a:endParaRPr lang="en-GB" smtClean="0"/>
          </a:p>
        </p:txBody>
      </p:sp>
      <p:sp>
        <p:nvSpPr>
          <p:cNvPr id="141315" name="Rectangle 2"/>
          <p:cNvSpPr>
            <a:spLocks noRot="1" noChangeArrowheads="1" noTextEdit="1"/>
          </p:cNvSpPr>
          <p:nvPr>
            <p:ph type="sldImg"/>
          </p:nvPr>
        </p:nvSpPr>
        <p:spPr>
          <a:ln/>
        </p:spPr>
      </p:sp>
      <p:sp>
        <p:nvSpPr>
          <p:cNvPr id="141316"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C9316BE-53F4-4640-A2CC-7970BE956AF2}" type="slidenum">
              <a:rPr lang="en-GB" smtClean="0"/>
              <a:pPr eaLnBrk="1" hangingPunct="1"/>
              <a:t>19</a:t>
            </a:fld>
            <a:endParaRPr lang="en-GB" smtClean="0"/>
          </a:p>
        </p:txBody>
      </p:sp>
      <p:sp>
        <p:nvSpPr>
          <p:cNvPr id="142339" name="Rectangle 2"/>
          <p:cNvSpPr>
            <a:spLocks noRot="1" noChangeArrowheads="1" noTextEdit="1"/>
          </p:cNvSpPr>
          <p:nvPr>
            <p:ph type="sldImg"/>
          </p:nvPr>
        </p:nvSpPr>
        <p:spPr>
          <a:ln/>
        </p:spPr>
      </p:sp>
      <p:sp>
        <p:nvSpPr>
          <p:cNvPr id="142340"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6851ECD-5561-4EC4-8905-8AC38DBFDED7}" type="slidenum">
              <a:rPr lang="en-GB" smtClean="0"/>
              <a:pPr eaLnBrk="1" hangingPunct="1"/>
              <a:t>2</a:t>
            </a:fld>
            <a:endParaRPr lang="en-GB" smtClean="0"/>
          </a:p>
        </p:txBody>
      </p:sp>
      <p:sp>
        <p:nvSpPr>
          <p:cNvPr id="124931" name="Rectangle 2"/>
          <p:cNvSpPr>
            <a:spLocks noRot="1" noChangeArrowheads="1" noTextEdit="1"/>
          </p:cNvSpPr>
          <p:nvPr>
            <p:ph type="sldImg"/>
          </p:nvPr>
        </p:nvSpPr>
        <p:spPr>
          <a:ln/>
        </p:spPr>
      </p:sp>
      <p:sp>
        <p:nvSpPr>
          <p:cNvPr id="124932"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6C49B97-3FB2-46B1-830D-CD8AAF7729C7}" type="slidenum">
              <a:rPr lang="en-GB" smtClean="0"/>
              <a:pPr eaLnBrk="1" hangingPunct="1"/>
              <a:t>20</a:t>
            </a:fld>
            <a:endParaRPr lang="en-GB" smtClean="0"/>
          </a:p>
        </p:txBody>
      </p:sp>
      <p:sp>
        <p:nvSpPr>
          <p:cNvPr id="143363" name="Rectangle 2"/>
          <p:cNvSpPr>
            <a:spLocks noRot="1" noChangeArrowheads="1" noTextEdit="1"/>
          </p:cNvSpPr>
          <p:nvPr>
            <p:ph type="sldImg"/>
          </p:nvPr>
        </p:nvSpPr>
        <p:spPr>
          <a:ln/>
        </p:spPr>
      </p:sp>
      <p:sp>
        <p:nvSpPr>
          <p:cNvPr id="143364"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F235D2F-34B9-415C-A5F7-956773A5A508}" type="slidenum">
              <a:rPr lang="en-GB" smtClean="0"/>
              <a:pPr eaLnBrk="1" hangingPunct="1"/>
              <a:t>21</a:t>
            </a:fld>
            <a:endParaRPr lang="en-GB" smtClean="0"/>
          </a:p>
        </p:txBody>
      </p:sp>
      <p:sp>
        <p:nvSpPr>
          <p:cNvPr id="144387" name="Rectangle 2"/>
          <p:cNvSpPr>
            <a:spLocks noRot="1" noChangeArrowheads="1" noTextEdit="1"/>
          </p:cNvSpPr>
          <p:nvPr>
            <p:ph type="sldImg"/>
          </p:nvPr>
        </p:nvSpPr>
        <p:spPr>
          <a:ln/>
        </p:spPr>
      </p:sp>
      <p:sp>
        <p:nvSpPr>
          <p:cNvPr id="14438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7418E62-09CA-48FA-A74A-60151C8C8401}" type="slidenum">
              <a:rPr lang="en-GB" smtClean="0"/>
              <a:pPr eaLnBrk="1" hangingPunct="1"/>
              <a:t>22</a:t>
            </a:fld>
            <a:endParaRPr lang="en-GB" smtClean="0"/>
          </a:p>
        </p:txBody>
      </p:sp>
      <p:sp>
        <p:nvSpPr>
          <p:cNvPr id="145411" name="Rectangle 2"/>
          <p:cNvSpPr>
            <a:spLocks noRot="1" noChangeArrowheads="1" noTextEdit="1"/>
          </p:cNvSpPr>
          <p:nvPr>
            <p:ph type="sldImg"/>
          </p:nvPr>
        </p:nvSpPr>
        <p:spPr>
          <a:ln/>
        </p:spPr>
      </p:sp>
      <p:sp>
        <p:nvSpPr>
          <p:cNvPr id="145412"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31296BB-9E2B-4B02-805D-0F9E14B17CA5}" type="slidenum">
              <a:rPr lang="en-GB" smtClean="0"/>
              <a:pPr eaLnBrk="1" hangingPunct="1"/>
              <a:t>23</a:t>
            </a:fld>
            <a:endParaRPr lang="en-GB" smtClean="0"/>
          </a:p>
        </p:txBody>
      </p:sp>
      <p:sp>
        <p:nvSpPr>
          <p:cNvPr id="146435" name="Rectangle 2"/>
          <p:cNvSpPr>
            <a:spLocks noRot="1" noChangeArrowheads="1" noTextEdit="1"/>
          </p:cNvSpPr>
          <p:nvPr>
            <p:ph type="sldImg"/>
          </p:nvPr>
        </p:nvSpPr>
        <p:spPr>
          <a:ln/>
        </p:spPr>
      </p:sp>
      <p:sp>
        <p:nvSpPr>
          <p:cNvPr id="146436"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FC7044F-E2E1-4576-B686-0A287B5A27E9}" type="slidenum">
              <a:rPr lang="en-GB" smtClean="0"/>
              <a:pPr eaLnBrk="1" hangingPunct="1"/>
              <a:t>24</a:t>
            </a:fld>
            <a:endParaRPr lang="en-GB" smtClean="0"/>
          </a:p>
        </p:txBody>
      </p:sp>
      <p:sp>
        <p:nvSpPr>
          <p:cNvPr id="147459" name="Rectangle 2"/>
          <p:cNvSpPr>
            <a:spLocks noRot="1" noChangeArrowheads="1" noTextEdit="1"/>
          </p:cNvSpPr>
          <p:nvPr>
            <p:ph type="sldImg"/>
          </p:nvPr>
        </p:nvSpPr>
        <p:spPr>
          <a:ln/>
        </p:spPr>
      </p:sp>
      <p:sp>
        <p:nvSpPr>
          <p:cNvPr id="147460"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A061379-5589-4B59-A87F-859B0912070B}" type="slidenum">
              <a:rPr lang="en-GB" smtClean="0"/>
              <a:pPr eaLnBrk="1" hangingPunct="1"/>
              <a:t>25</a:t>
            </a:fld>
            <a:endParaRPr lang="en-GB" smtClean="0"/>
          </a:p>
        </p:txBody>
      </p:sp>
      <p:sp>
        <p:nvSpPr>
          <p:cNvPr id="148483" name="Rectangle 2"/>
          <p:cNvSpPr>
            <a:spLocks noRot="1" noChangeArrowheads="1" noTextEdit="1"/>
          </p:cNvSpPr>
          <p:nvPr>
            <p:ph type="sldImg"/>
          </p:nvPr>
        </p:nvSpPr>
        <p:spPr>
          <a:ln/>
        </p:spPr>
      </p:sp>
      <p:sp>
        <p:nvSpPr>
          <p:cNvPr id="148484"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EEA3835-AA5F-4BF9-BA43-71F7F479F6FB}" type="slidenum">
              <a:rPr lang="en-GB" smtClean="0"/>
              <a:pPr eaLnBrk="1" hangingPunct="1"/>
              <a:t>26</a:t>
            </a:fld>
            <a:endParaRPr lang="en-GB" smtClean="0"/>
          </a:p>
        </p:txBody>
      </p:sp>
      <p:sp>
        <p:nvSpPr>
          <p:cNvPr id="149507" name="Rectangle 2"/>
          <p:cNvSpPr>
            <a:spLocks noRot="1" noChangeArrowheads="1" noTextEdit="1"/>
          </p:cNvSpPr>
          <p:nvPr>
            <p:ph type="sldImg"/>
          </p:nvPr>
        </p:nvSpPr>
        <p:spPr>
          <a:ln/>
        </p:spPr>
      </p:sp>
      <p:sp>
        <p:nvSpPr>
          <p:cNvPr id="14950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8643EA3-F8E1-45BB-B6C9-F0C7029219B8}" type="slidenum">
              <a:rPr lang="en-GB" smtClean="0"/>
              <a:pPr eaLnBrk="1" hangingPunct="1"/>
              <a:t>27</a:t>
            </a:fld>
            <a:endParaRPr lang="en-GB" smtClean="0"/>
          </a:p>
        </p:txBody>
      </p:sp>
      <p:sp>
        <p:nvSpPr>
          <p:cNvPr id="150531" name="Rectangle 2"/>
          <p:cNvSpPr>
            <a:spLocks noRot="1" noChangeArrowheads="1" noTextEdit="1"/>
          </p:cNvSpPr>
          <p:nvPr>
            <p:ph type="sldImg"/>
          </p:nvPr>
        </p:nvSpPr>
        <p:spPr>
          <a:ln/>
        </p:spPr>
      </p:sp>
      <p:sp>
        <p:nvSpPr>
          <p:cNvPr id="150532"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60F867A-219C-4267-B9E1-7F89CDB71FC2}" type="slidenum">
              <a:rPr lang="en-GB" smtClean="0"/>
              <a:pPr eaLnBrk="1" hangingPunct="1"/>
              <a:t>28</a:t>
            </a:fld>
            <a:endParaRPr lang="en-GB" smtClean="0"/>
          </a:p>
        </p:txBody>
      </p:sp>
      <p:sp>
        <p:nvSpPr>
          <p:cNvPr id="151555" name="Rectangle 2"/>
          <p:cNvSpPr>
            <a:spLocks noRot="1" noChangeArrowheads="1" noTextEdit="1"/>
          </p:cNvSpPr>
          <p:nvPr>
            <p:ph type="sldImg"/>
          </p:nvPr>
        </p:nvSpPr>
        <p:spPr>
          <a:ln/>
        </p:spPr>
      </p:sp>
      <p:sp>
        <p:nvSpPr>
          <p:cNvPr id="151556"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79F95DA-3858-49DB-89DC-79F92BB63CD8}" type="slidenum">
              <a:rPr lang="en-GB" smtClean="0"/>
              <a:pPr eaLnBrk="1" hangingPunct="1"/>
              <a:t>29</a:t>
            </a:fld>
            <a:endParaRPr lang="en-GB" smtClean="0"/>
          </a:p>
        </p:txBody>
      </p:sp>
      <p:sp>
        <p:nvSpPr>
          <p:cNvPr id="152579" name="Rectangle 2"/>
          <p:cNvSpPr>
            <a:spLocks noRot="1" noChangeArrowheads="1" noTextEdit="1"/>
          </p:cNvSpPr>
          <p:nvPr>
            <p:ph type="sldImg"/>
          </p:nvPr>
        </p:nvSpPr>
        <p:spPr>
          <a:ln/>
        </p:spPr>
      </p:sp>
      <p:sp>
        <p:nvSpPr>
          <p:cNvPr id="152580"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AB23CCA-D580-472A-B59F-53F984D92BCC}" type="slidenum">
              <a:rPr lang="en-GB" smtClean="0"/>
              <a:pPr eaLnBrk="1" hangingPunct="1"/>
              <a:t>3</a:t>
            </a:fld>
            <a:endParaRPr lang="en-GB" smtClean="0"/>
          </a:p>
        </p:txBody>
      </p:sp>
      <p:sp>
        <p:nvSpPr>
          <p:cNvPr id="125955" name="Rectangle 2"/>
          <p:cNvSpPr>
            <a:spLocks noRot="1" noChangeArrowheads="1" noTextEdit="1"/>
          </p:cNvSpPr>
          <p:nvPr>
            <p:ph type="sldImg"/>
          </p:nvPr>
        </p:nvSpPr>
        <p:spPr>
          <a:ln/>
        </p:spPr>
      </p:sp>
      <p:sp>
        <p:nvSpPr>
          <p:cNvPr id="125956"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EA73978-4497-4676-844C-C22E5CD9ED58}" type="slidenum">
              <a:rPr lang="en-GB" smtClean="0"/>
              <a:pPr eaLnBrk="1" hangingPunct="1"/>
              <a:t>30</a:t>
            </a:fld>
            <a:endParaRPr lang="en-GB" smtClean="0"/>
          </a:p>
        </p:txBody>
      </p:sp>
      <p:sp>
        <p:nvSpPr>
          <p:cNvPr id="153603" name="Rectangle 2"/>
          <p:cNvSpPr>
            <a:spLocks noRot="1" noChangeArrowheads="1" noTextEdit="1"/>
          </p:cNvSpPr>
          <p:nvPr>
            <p:ph type="sldImg"/>
          </p:nvPr>
        </p:nvSpPr>
        <p:spPr>
          <a:ln/>
        </p:spPr>
      </p:sp>
      <p:sp>
        <p:nvSpPr>
          <p:cNvPr id="153604"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7E3D1E1-AF42-4103-A7B2-DBC80E564BF3}" type="slidenum">
              <a:rPr lang="en-GB" smtClean="0"/>
              <a:pPr eaLnBrk="1" hangingPunct="1"/>
              <a:t>31</a:t>
            </a:fld>
            <a:endParaRPr lang="en-GB" smtClean="0"/>
          </a:p>
        </p:txBody>
      </p:sp>
      <p:sp>
        <p:nvSpPr>
          <p:cNvPr id="154627" name="Rectangle 2"/>
          <p:cNvSpPr>
            <a:spLocks noRot="1" noChangeArrowheads="1" noTextEdit="1"/>
          </p:cNvSpPr>
          <p:nvPr>
            <p:ph type="sldImg"/>
          </p:nvPr>
        </p:nvSpPr>
        <p:spPr>
          <a:ln/>
        </p:spPr>
      </p:sp>
      <p:sp>
        <p:nvSpPr>
          <p:cNvPr id="15462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5868029-9A2B-4C12-82F2-D8823BB1C4BD}" type="slidenum">
              <a:rPr lang="en-GB" smtClean="0"/>
              <a:pPr eaLnBrk="1" hangingPunct="1"/>
              <a:t>32</a:t>
            </a:fld>
            <a:endParaRPr lang="en-GB" smtClean="0"/>
          </a:p>
        </p:txBody>
      </p:sp>
      <p:sp>
        <p:nvSpPr>
          <p:cNvPr id="155651" name="Rectangle 2"/>
          <p:cNvSpPr>
            <a:spLocks noRot="1" noChangeArrowheads="1" noTextEdit="1"/>
          </p:cNvSpPr>
          <p:nvPr>
            <p:ph type="sldImg"/>
          </p:nvPr>
        </p:nvSpPr>
        <p:spPr>
          <a:ln/>
        </p:spPr>
      </p:sp>
      <p:sp>
        <p:nvSpPr>
          <p:cNvPr id="155652"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CD29F2C-766A-4BD0-A6A9-2214DCFB5AB5}" type="slidenum">
              <a:rPr lang="en-GB" smtClean="0"/>
              <a:pPr eaLnBrk="1" hangingPunct="1"/>
              <a:t>33</a:t>
            </a:fld>
            <a:endParaRPr lang="en-GB" smtClean="0"/>
          </a:p>
        </p:txBody>
      </p:sp>
      <p:sp>
        <p:nvSpPr>
          <p:cNvPr id="156675" name="Rectangle 2"/>
          <p:cNvSpPr>
            <a:spLocks noRot="1" noChangeArrowheads="1" noTextEdit="1"/>
          </p:cNvSpPr>
          <p:nvPr>
            <p:ph type="sldImg"/>
          </p:nvPr>
        </p:nvSpPr>
        <p:spPr>
          <a:ln/>
        </p:spPr>
      </p:sp>
      <p:sp>
        <p:nvSpPr>
          <p:cNvPr id="156676"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7BB69E7-2B46-41C9-B9B8-231ADC1FDB14}" type="slidenum">
              <a:rPr lang="en-GB" smtClean="0"/>
              <a:pPr eaLnBrk="1" hangingPunct="1"/>
              <a:t>34</a:t>
            </a:fld>
            <a:endParaRPr lang="en-GB" smtClean="0"/>
          </a:p>
        </p:txBody>
      </p:sp>
      <p:sp>
        <p:nvSpPr>
          <p:cNvPr id="157699" name="Rectangle 2"/>
          <p:cNvSpPr>
            <a:spLocks noRot="1" noChangeArrowheads="1" noTextEdit="1"/>
          </p:cNvSpPr>
          <p:nvPr>
            <p:ph type="sldImg"/>
          </p:nvPr>
        </p:nvSpPr>
        <p:spPr>
          <a:ln/>
        </p:spPr>
      </p:sp>
      <p:sp>
        <p:nvSpPr>
          <p:cNvPr id="157700"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A04C0AC-130B-4E44-9057-2C5D9CC6D8B2}" type="slidenum">
              <a:rPr lang="en-GB" smtClean="0"/>
              <a:pPr eaLnBrk="1" hangingPunct="1"/>
              <a:t>35</a:t>
            </a:fld>
            <a:endParaRPr lang="en-GB" smtClean="0"/>
          </a:p>
        </p:txBody>
      </p:sp>
      <p:sp>
        <p:nvSpPr>
          <p:cNvPr id="158723" name="Rectangle 2"/>
          <p:cNvSpPr>
            <a:spLocks noRot="1" noChangeArrowheads="1" noTextEdit="1"/>
          </p:cNvSpPr>
          <p:nvPr>
            <p:ph type="sldImg"/>
          </p:nvPr>
        </p:nvSpPr>
        <p:spPr>
          <a:ln/>
        </p:spPr>
      </p:sp>
      <p:sp>
        <p:nvSpPr>
          <p:cNvPr id="158724"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EE60B55-CFF0-47FB-935F-3204309C63C5}" type="slidenum">
              <a:rPr lang="en-GB" smtClean="0"/>
              <a:pPr eaLnBrk="1" hangingPunct="1"/>
              <a:t>36</a:t>
            </a:fld>
            <a:endParaRPr lang="en-GB" smtClean="0"/>
          </a:p>
        </p:txBody>
      </p:sp>
      <p:sp>
        <p:nvSpPr>
          <p:cNvPr id="159747" name="Rectangle 2"/>
          <p:cNvSpPr>
            <a:spLocks noRot="1" noChangeArrowheads="1" noTextEdit="1"/>
          </p:cNvSpPr>
          <p:nvPr>
            <p:ph type="sldImg"/>
          </p:nvPr>
        </p:nvSpPr>
        <p:spPr>
          <a:ln/>
        </p:spPr>
      </p:sp>
      <p:sp>
        <p:nvSpPr>
          <p:cNvPr id="15974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6731EE2-F561-431A-9DDE-84CE4C782CFF}" type="slidenum">
              <a:rPr lang="en-GB" smtClean="0"/>
              <a:pPr eaLnBrk="1" hangingPunct="1"/>
              <a:t>37</a:t>
            </a:fld>
            <a:endParaRPr lang="en-GB" smtClean="0"/>
          </a:p>
        </p:txBody>
      </p:sp>
      <p:sp>
        <p:nvSpPr>
          <p:cNvPr id="160771" name="Rectangle 2"/>
          <p:cNvSpPr>
            <a:spLocks noRot="1" noChangeArrowheads="1" noTextEdit="1"/>
          </p:cNvSpPr>
          <p:nvPr>
            <p:ph type="sldImg"/>
          </p:nvPr>
        </p:nvSpPr>
        <p:spPr>
          <a:ln/>
        </p:spPr>
      </p:sp>
      <p:sp>
        <p:nvSpPr>
          <p:cNvPr id="160772"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0373ACE-A1CD-439D-85DF-BE8CF1E6B00E}" type="slidenum">
              <a:rPr lang="en-GB" smtClean="0"/>
              <a:pPr eaLnBrk="1" hangingPunct="1"/>
              <a:t>38</a:t>
            </a:fld>
            <a:endParaRPr lang="en-GB" smtClean="0"/>
          </a:p>
        </p:txBody>
      </p:sp>
      <p:sp>
        <p:nvSpPr>
          <p:cNvPr id="161795" name="Rectangle 2"/>
          <p:cNvSpPr>
            <a:spLocks noRot="1" noChangeArrowheads="1" noTextEdit="1"/>
          </p:cNvSpPr>
          <p:nvPr>
            <p:ph type="sldImg"/>
          </p:nvPr>
        </p:nvSpPr>
        <p:spPr>
          <a:ln/>
        </p:spPr>
      </p:sp>
      <p:sp>
        <p:nvSpPr>
          <p:cNvPr id="161796"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12CC798-5771-409F-A8BE-082CD8D06915}" type="slidenum">
              <a:rPr lang="en-GB" smtClean="0"/>
              <a:pPr eaLnBrk="1" hangingPunct="1"/>
              <a:t>39</a:t>
            </a:fld>
            <a:endParaRPr lang="en-GB" smtClean="0"/>
          </a:p>
        </p:txBody>
      </p:sp>
      <p:sp>
        <p:nvSpPr>
          <p:cNvPr id="162819" name="Rectangle 2"/>
          <p:cNvSpPr>
            <a:spLocks noRot="1" noChangeArrowheads="1" noTextEdit="1"/>
          </p:cNvSpPr>
          <p:nvPr>
            <p:ph type="sldImg"/>
          </p:nvPr>
        </p:nvSpPr>
        <p:spPr>
          <a:ln/>
        </p:spPr>
      </p:sp>
      <p:sp>
        <p:nvSpPr>
          <p:cNvPr id="162820"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3047920-D030-4153-8B66-CA6BDC4C3242}" type="slidenum">
              <a:rPr lang="en-GB" smtClean="0"/>
              <a:pPr eaLnBrk="1" hangingPunct="1"/>
              <a:t>4</a:t>
            </a:fld>
            <a:endParaRPr lang="en-GB" smtClean="0"/>
          </a:p>
        </p:txBody>
      </p:sp>
      <p:sp>
        <p:nvSpPr>
          <p:cNvPr id="126979" name="Rectangle 2"/>
          <p:cNvSpPr>
            <a:spLocks noRot="1" noChangeArrowheads="1" noTextEdit="1"/>
          </p:cNvSpPr>
          <p:nvPr>
            <p:ph type="sldImg"/>
          </p:nvPr>
        </p:nvSpPr>
        <p:spPr>
          <a:ln/>
        </p:spPr>
      </p:sp>
      <p:sp>
        <p:nvSpPr>
          <p:cNvPr id="126980"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C5CFB56-0A0E-4207-A805-605604776E38}" type="slidenum">
              <a:rPr lang="en-GB" smtClean="0"/>
              <a:pPr eaLnBrk="1" hangingPunct="1"/>
              <a:t>40</a:t>
            </a:fld>
            <a:endParaRPr lang="en-GB" smtClean="0"/>
          </a:p>
        </p:txBody>
      </p:sp>
      <p:sp>
        <p:nvSpPr>
          <p:cNvPr id="163843" name="Rectangle 2"/>
          <p:cNvSpPr>
            <a:spLocks noRot="1" noChangeArrowheads="1" noTextEdit="1"/>
          </p:cNvSpPr>
          <p:nvPr>
            <p:ph type="sldImg"/>
          </p:nvPr>
        </p:nvSpPr>
        <p:spPr>
          <a:ln/>
        </p:spPr>
      </p:sp>
      <p:sp>
        <p:nvSpPr>
          <p:cNvPr id="163844"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0A33D36-F49E-49DD-8E3F-8AD66D8DB6A4}" type="slidenum">
              <a:rPr lang="en-GB" smtClean="0"/>
              <a:pPr eaLnBrk="1" hangingPunct="1"/>
              <a:t>41</a:t>
            </a:fld>
            <a:endParaRPr lang="en-GB" smtClean="0"/>
          </a:p>
        </p:txBody>
      </p:sp>
      <p:sp>
        <p:nvSpPr>
          <p:cNvPr id="164867" name="Rectangle 2"/>
          <p:cNvSpPr>
            <a:spLocks noRot="1" noChangeArrowheads="1" noTextEdit="1"/>
          </p:cNvSpPr>
          <p:nvPr>
            <p:ph type="sldImg"/>
          </p:nvPr>
        </p:nvSpPr>
        <p:spPr>
          <a:ln/>
        </p:spPr>
      </p:sp>
      <p:sp>
        <p:nvSpPr>
          <p:cNvPr id="16486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E874232-FCF4-4376-8021-9EC4F7660F85}" type="slidenum">
              <a:rPr lang="en-GB" smtClean="0"/>
              <a:pPr eaLnBrk="1" hangingPunct="1"/>
              <a:t>42</a:t>
            </a:fld>
            <a:endParaRPr lang="en-GB" smtClean="0"/>
          </a:p>
        </p:txBody>
      </p:sp>
      <p:sp>
        <p:nvSpPr>
          <p:cNvPr id="165891" name="Rectangle 2"/>
          <p:cNvSpPr>
            <a:spLocks noRot="1" noChangeArrowheads="1" noTextEdit="1"/>
          </p:cNvSpPr>
          <p:nvPr>
            <p:ph type="sldImg"/>
          </p:nvPr>
        </p:nvSpPr>
        <p:spPr>
          <a:ln/>
        </p:spPr>
      </p:sp>
      <p:sp>
        <p:nvSpPr>
          <p:cNvPr id="165892"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35D3C40-89DF-420E-A09D-17A016E8390B}" type="slidenum">
              <a:rPr lang="en-GB" smtClean="0"/>
              <a:pPr eaLnBrk="1" hangingPunct="1"/>
              <a:t>43</a:t>
            </a:fld>
            <a:endParaRPr lang="en-GB" smtClean="0"/>
          </a:p>
        </p:txBody>
      </p:sp>
      <p:sp>
        <p:nvSpPr>
          <p:cNvPr id="166915" name="Rectangle 2"/>
          <p:cNvSpPr>
            <a:spLocks noRot="1" noChangeArrowheads="1" noTextEdit="1"/>
          </p:cNvSpPr>
          <p:nvPr>
            <p:ph type="sldImg"/>
          </p:nvPr>
        </p:nvSpPr>
        <p:spPr>
          <a:ln/>
        </p:spPr>
      </p:sp>
      <p:sp>
        <p:nvSpPr>
          <p:cNvPr id="166916"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792C690-8182-4764-9A43-071C05E77358}" type="slidenum">
              <a:rPr lang="en-GB" smtClean="0"/>
              <a:pPr eaLnBrk="1" hangingPunct="1"/>
              <a:t>44</a:t>
            </a:fld>
            <a:endParaRPr lang="en-GB" smtClean="0"/>
          </a:p>
        </p:txBody>
      </p:sp>
      <p:sp>
        <p:nvSpPr>
          <p:cNvPr id="167939" name="Rectangle 2"/>
          <p:cNvSpPr>
            <a:spLocks noRot="1" noChangeArrowheads="1" noTextEdit="1"/>
          </p:cNvSpPr>
          <p:nvPr>
            <p:ph type="sldImg"/>
          </p:nvPr>
        </p:nvSpPr>
        <p:spPr>
          <a:ln/>
        </p:spPr>
      </p:sp>
      <p:sp>
        <p:nvSpPr>
          <p:cNvPr id="167940"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BD3F403-1696-480F-AFE9-97F766C16B4D}" type="slidenum">
              <a:rPr lang="en-GB" smtClean="0"/>
              <a:pPr eaLnBrk="1" hangingPunct="1"/>
              <a:t>45</a:t>
            </a:fld>
            <a:endParaRPr lang="en-GB" smtClean="0"/>
          </a:p>
        </p:txBody>
      </p:sp>
      <p:sp>
        <p:nvSpPr>
          <p:cNvPr id="168963" name="Rectangle 2"/>
          <p:cNvSpPr>
            <a:spLocks noRot="1" noChangeArrowheads="1" noTextEdit="1"/>
          </p:cNvSpPr>
          <p:nvPr>
            <p:ph type="sldImg"/>
          </p:nvPr>
        </p:nvSpPr>
        <p:spPr>
          <a:ln/>
        </p:spPr>
      </p:sp>
      <p:sp>
        <p:nvSpPr>
          <p:cNvPr id="168964"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6FD849B-0788-4054-A1EB-CEFA81B9854F}" type="slidenum">
              <a:rPr lang="en-GB" smtClean="0"/>
              <a:pPr eaLnBrk="1" hangingPunct="1"/>
              <a:t>46</a:t>
            </a:fld>
            <a:endParaRPr lang="en-GB" smtClean="0"/>
          </a:p>
        </p:txBody>
      </p:sp>
      <p:sp>
        <p:nvSpPr>
          <p:cNvPr id="169987" name="Rectangle 2"/>
          <p:cNvSpPr>
            <a:spLocks noRot="1" noChangeArrowheads="1" noTextEdit="1"/>
          </p:cNvSpPr>
          <p:nvPr>
            <p:ph type="sldImg"/>
          </p:nvPr>
        </p:nvSpPr>
        <p:spPr>
          <a:ln/>
        </p:spPr>
      </p:sp>
      <p:sp>
        <p:nvSpPr>
          <p:cNvPr id="16998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CADE875-BA5E-4AA1-AEF4-CFBCAD987FF2}" type="slidenum">
              <a:rPr lang="en-GB" smtClean="0"/>
              <a:pPr eaLnBrk="1" hangingPunct="1"/>
              <a:t>47</a:t>
            </a:fld>
            <a:endParaRPr lang="en-GB" smtClean="0"/>
          </a:p>
        </p:txBody>
      </p:sp>
      <p:sp>
        <p:nvSpPr>
          <p:cNvPr id="171011" name="Rectangle 2"/>
          <p:cNvSpPr>
            <a:spLocks noRot="1" noChangeArrowheads="1" noTextEdit="1"/>
          </p:cNvSpPr>
          <p:nvPr>
            <p:ph type="sldImg"/>
          </p:nvPr>
        </p:nvSpPr>
        <p:spPr>
          <a:ln/>
        </p:spPr>
      </p:sp>
      <p:sp>
        <p:nvSpPr>
          <p:cNvPr id="171012"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162BDEA-5061-4DED-AE8A-DDB6220E5D88}" type="slidenum">
              <a:rPr lang="en-GB" smtClean="0"/>
              <a:pPr eaLnBrk="1" hangingPunct="1"/>
              <a:t>48</a:t>
            </a:fld>
            <a:endParaRPr lang="en-GB" smtClean="0"/>
          </a:p>
        </p:txBody>
      </p:sp>
      <p:sp>
        <p:nvSpPr>
          <p:cNvPr id="172035" name="Rectangle 2"/>
          <p:cNvSpPr>
            <a:spLocks noRot="1" noChangeArrowheads="1" noTextEdit="1"/>
          </p:cNvSpPr>
          <p:nvPr>
            <p:ph type="sldImg"/>
          </p:nvPr>
        </p:nvSpPr>
        <p:spPr>
          <a:ln/>
        </p:spPr>
      </p:sp>
      <p:sp>
        <p:nvSpPr>
          <p:cNvPr id="172036"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8CED9D4-FA3E-4DE1-8AC1-BA2471D12D13}" type="slidenum">
              <a:rPr lang="en-GB" smtClean="0"/>
              <a:pPr eaLnBrk="1" hangingPunct="1"/>
              <a:t>49</a:t>
            </a:fld>
            <a:endParaRPr lang="en-GB" smtClean="0"/>
          </a:p>
        </p:txBody>
      </p:sp>
      <p:sp>
        <p:nvSpPr>
          <p:cNvPr id="173059" name="Rectangle 2"/>
          <p:cNvSpPr>
            <a:spLocks noRot="1" noChangeArrowheads="1" noTextEdit="1"/>
          </p:cNvSpPr>
          <p:nvPr>
            <p:ph type="sldImg"/>
          </p:nvPr>
        </p:nvSpPr>
        <p:spPr>
          <a:ln/>
        </p:spPr>
      </p:sp>
      <p:sp>
        <p:nvSpPr>
          <p:cNvPr id="173060"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0712EB4-F836-465E-997F-4D3734ED09C4}" type="slidenum">
              <a:rPr lang="en-GB" smtClean="0"/>
              <a:pPr eaLnBrk="1" hangingPunct="1"/>
              <a:t>5</a:t>
            </a:fld>
            <a:endParaRPr lang="en-GB" smtClean="0"/>
          </a:p>
        </p:txBody>
      </p:sp>
      <p:sp>
        <p:nvSpPr>
          <p:cNvPr id="128003" name="Rectangle 2"/>
          <p:cNvSpPr>
            <a:spLocks noRot="1" noChangeArrowheads="1" noTextEdit="1"/>
          </p:cNvSpPr>
          <p:nvPr>
            <p:ph type="sldImg"/>
          </p:nvPr>
        </p:nvSpPr>
        <p:spPr>
          <a:ln/>
        </p:spPr>
      </p:sp>
      <p:sp>
        <p:nvSpPr>
          <p:cNvPr id="128004"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1377923-F8CF-40CE-A6E7-935F2247BBB4}" type="slidenum">
              <a:rPr lang="en-GB" smtClean="0"/>
              <a:pPr eaLnBrk="1" hangingPunct="1"/>
              <a:t>50</a:t>
            </a:fld>
            <a:endParaRPr lang="en-GB" smtClean="0"/>
          </a:p>
        </p:txBody>
      </p:sp>
      <p:sp>
        <p:nvSpPr>
          <p:cNvPr id="174083" name="Rectangle 2"/>
          <p:cNvSpPr>
            <a:spLocks noRot="1" noChangeArrowheads="1" noTextEdit="1"/>
          </p:cNvSpPr>
          <p:nvPr>
            <p:ph type="sldImg"/>
          </p:nvPr>
        </p:nvSpPr>
        <p:spPr>
          <a:ln/>
        </p:spPr>
      </p:sp>
      <p:sp>
        <p:nvSpPr>
          <p:cNvPr id="174084"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1E6EC6F-499E-4D73-BACE-79B915F4F61D}" type="slidenum">
              <a:rPr lang="en-GB" smtClean="0"/>
              <a:pPr eaLnBrk="1" hangingPunct="1"/>
              <a:t>51</a:t>
            </a:fld>
            <a:endParaRPr lang="en-GB" smtClean="0"/>
          </a:p>
        </p:txBody>
      </p:sp>
      <p:sp>
        <p:nvSpPr>
          <p:cNvPr id="175107" name="Rectangle 2"/>
          <p:cNvSpPr>
            <a:spLocks noRot="1" noChangeArrowheads="1" noTextEdit="1"/>
          </p:cNvSpPr>
          <p:nvPr>
            <p:ph type="sldImg"/>
          </p:nvPr>
        </p:nvSpPr>
        <p:spPr>
          <a:ln/>
        </p:spPr>
      </p:sp>
      <p:sp>
        <p:nvSpPr>
          <p:cNvPr id="17510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930091E-6196-44FB-A871-F14A22A6E96F}" type="slidenum">
              <a:rPr lang="en-GB" smtClean="0"/>
              <a:pPr eaLnBrk="1" hangingPunct="1"/>
              <a:t>52</a:t>
            </a:fld>
            <a:endParaRPr lang="en-GB" smtClean="0"/>
          </a:p>
        </p:txBody>
      </p:sp>
      <p:sp>
        <p:nvSpPr>
          <p:cNvPr id="176131" name="Rectangle 2"/>
          <p:cNvSpPr>
            <a:spLocks noRot="1" noChangeArrowheads="1" noTextEdit="1"/>
          </p:cNvSpPr>
          <p:nvPr>
            <p:ph type="sldImg"/>
          </p:nvPr>
        </p:nvSpPr>
        <p:spPr>
          <a:ln/>
        </p:spPr>
      </p:sp>
      <p:sp>
        <p:nvSpPr>
          <p:cNvPr id="176132"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940030E-D5B7-46FE-983A-2E26FC143CCC}" type="slidenum">
              <a:rPr lang="en-GB" smtClean="0"/>
              <a:pPr eaLnBrk="1" hangingPunct="1"/>
              <a:t>53</a:t>
            </a:fld>
            <a:endParaRPr lang="en-GB" smtClean="0"/>
          </a:p>
        </p:txBody>
      </p:sp>
      <p:sp>
        <p:nvSpPr>
          <p:cNvPr id="177155" name="Rectangle 2"/>
          <p:cNvSpPr>
            <a:spLocks noRot="1" noChangeArrowheads="1" noTextEdit="1"/>
          </p:cNvSpPr>
          <p:nvPr>
            <p:ph type="sldImg"/>
          </p:nvPr>
        </p:nvSpPr>
        <p:spPr>
          <a:ln/>
        </p:spPr>
      </p:sp>
      <p:sp>
        <p:nvSpPr>
          <p:cNvPr id="177156"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2CA2102-1623-453F-A251-F424A0C0569D}" type="slidenum">
              <a:rPr lang="en-GB" smtClean="0"/>
              <a:pPr eaLnBrk="1" hangingPunct="1"/>
              <a:t>54</a:t>
            </a:fld>
            <a:endParaRPr lang="en-GB" smtClean="0"/>
          </a:p>
        </p:txBody>
      </p:sp>
      <p:sp>
        <p:nvSpPr>
          <p:cNvPr id="178179" name="Rectangle 2"/>
          <p:cNvSpPr>
            <a:spLocks noRot="1" noChangeArrowheads="1" noTextEdit="1"/>
          </p:cNvSpPr>
          <p:nvPr>
            <p:ph type="sldImg"/>
          </p:nvPr>
        </p:nvSpPr>
        <p:spPr>
          <a:ln/>
        </p:spPr>
      </p:sp>
      <p:sp>
        <p:nvSpPr>
          <p:cNvPr id="178180"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F6B6172-7261-4DFD-833B-0402716536DF}" type="slidenum">
              <a:rPr lang="en-GB" smtClean="0"/>
              <a:pPr eaLnBrk="1" hangingPunct="1"/>
              <a:t>55</a:t>
            </a:fld>
            <a:endParaRPr lang="en-GB" smtClean="0"/>
          </a:p>
        </p:txBody>
      </p:sp>
      <p:sp>
        <p:nvSpPr>
          <p:cNvPr id="179203" name="Rectangle 2"/>
          <p:cNvSpPr>
            <a:spLocks noRot="1" noChangeArrowheads="1" noTextEdit="1"/>
          </p:cNvSpPr>
          <p:nvPr>
            <p:ph type="sldImg"/>
          </p:nvPr>
        </p:nvSpPr>
        <p:spPr>
          <a:ln/>
        </p:spPr>
      </p:sp>
      <p:sp>
        <p:nvSpPr>
          <p:cNvPr id="179204"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3388621-360B-418B-A43C-2A70307BD113}" type="slidenum">
              <a:rPr lang="en-GB" smtClean="0"/>
              <a:pPr eaLnBrk="1" hangingPunct="1"/>
              <a:t>56</a:t>
            </a:fld>
            <a:endParaRPr lang="en-GB" smtClean="0"/>
          </a:p>
        </p:txBody>
      </p:sp>
      <p:sp>
        <p:nvSpPr>
          <p:cNvPr id="180227" name="Rectangle 2"/>
          <p:cNvSpPr>
            <a:spLocks noRot="1" noChangeArrowheads="1" noTextEdit="1"/>
          </p:cNvSpPr>
          <p:nvPr>
            <p:ph type="sldImg"/>
          </p:nvPr>
        </p:nvSpPr>
        <p:spPr>
          <a:ln/>
        </p:spPr>
      </p:sp>
      <p:sp>
        <p:nvSpPr>
          <p:cNvPr id="18022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C7F0757-2417-455A-8D7B-D8A3236A4563}" type="slidenum">
              <a:rPr lang="en-GB" smtClean="0"/>
              <a:pPr eaLnBrk="1" hangingPunct="1"/>
              <a:t>57</a:t>
            </a:fld>
            <a:endParaRPr lang="en-GB" smtClean="0"/>
          </a:p>
        </p:txBody>
      </p:sp>
      <p:sp>
        <p:nvSpPr>
          <p:cNvPr id="181251" name="Rectangle 2"/>
          <p:cNvSpPr>
            <a:spLocks noRot="1" noChangeArrowheads="1" noTextEdit="1"/>
          </p:cNvSpPr>
          <p:nvPr>
            <p:ph type="sldImg"/>
          </p:nvPr>
        </p:nvSpPr>
        <p:spPr>
          <a:ln/>
        </p:spPr>
      </p:sp>
      <p:sp>
        <p:nvSpPr>
          <p:cNvPr id="181252"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1D7A8B0-956A-43D3-8218-12D4EA8F0F63}" type="slidenum">
              <a:rPr lang="en-GB" smtClean="0"/>
              <a:pPr eaLnBrk="1" hangingPunct="1"/>
              <a:t>58</a:t>
            </a:fld>
            <a:endParaRPr lang="en-GB" smtClean="0"/>
          </a:p>
        </p:txBody>
      </p:sp>
      <p:sp>
        <p:nvSpPr>
          <p:cNvPr id="182275" name="Rectangle 2"/>
          <p:cNvSpPr>
            <a:spLocks noRot="1" noChangeArrowheads="1" noTextEdit="1"/>
          </p:cNvSpPr>
          <p:nvPr>
            <p:ph type="sldImg"/>
          </p:nvPr>
        </p:nvSpPr>
        <p:spPr>
          <a:ln/>
        </p:spPr>
      </p:sp>
      <p:sp>
        <p:nvSpPr>
          <p:cNvPr id="182276"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79D14BC-9DC9-4527-9C68-ECDAC869B020}" type="slidenum">
              <a:rPr lang="en-GB" smtClean="0"/>
              <a:pPr eaLnBrk="1" hangingPunct="1"/>
              <a:t>59</a:t>
            </a:fld>
            <a:endParaRPr lang="en-GB" smtClean="0"/>
          </a:p>
        </p:txBody>
      </p:sp>
      <p:sp>
        <p:nvSpPr>
          <p:cNvPr id="183299" name="Rectangle 2"/>
          <p:cNvSpPr>
            <a:spLocks noRot="1" noChangeArrowheads="1" noTextEdit="1"/>
          </p:cNvSpPr>
          <p:nvPr>
            <p:ph type="sldImg"/>
          </p:nvPr>
        </p:nvSpPr>
        <p:spPr>
          <a:ln/>
        </p:spPr>
      </p:sp>
      <p:sp>
        <p:nvSpPr>
          <p:cNvPr id="183300"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5DBEC35-7070-48C1-B0E6-B605E6DF5930}" type="slidenum">
              <a:rPr lang="en-GB" smtClean="0"/>
              <a:pPr eaLnBrk="1" hangingPunct="1"/>
              <a:t>6</a:t>
            </a:fld>
            <a:endParaRPr lang="en-GB" smtClean="0"/>
          </a:p>
        </p:txBody>
      </p:sp>
      <p:sp>
        <p:nvSpPr>
          <p:cNvPr id="129027" name="Rectangle 2"/>
          <p:cNvSpPr>
            <a:spLocks noRot="1" noChangeArrowheads="1" noTextEdit="1"/>
          </p:cNvSpPr>
          <p:nvPr>
            <p:ph type="sldImg"/>
          </p:nvPr>
        </p:nvSpPr>
        <p:spPr>
          <a:ln/>
        </p:spPr>
      </p:sp>
      <p:sp>
        <p:nvSpPr>
          <p:cNvPr id="12902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5E25D48-EBB8-4691-A00D-298873792D22}" type="slidenum">
              <a:rPr lang="en-GB" smtClean="0"/>
              <a:pPr eaLnBrk="1" hangingPunct="1"/>
              <a:t>60</a:t>
            </a:fld>
            <a:endParaRPr lang="en-GB" smtClean="0"/>
          </a:p>
        </p:txBody>
      </p:sp>
      <p:sp>
        <p:nvSpPr>
          <p:cNvPr id="184323" name="Rectangle 2"/>
          <p:cNvSpPr>
            <a:spLocks noRot="1" noChangeArrowheads="1" noTextEdit="1"/>
          </p:cNvSpPr>
          <p:nvPr>
            <p:ph type="sldImg"/>
          </p:nvPr>
        </p:nvSpPr>
        <p:spPr>
          <a:ln/>
        </p:spPr>
      </p:sp>
      <p:sp>
        <p:nvSpPr>
          <p:cNvPr id="184324"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3D8762D-3CA8-48B8-A5E5-E00F255D4691}" type="slidenum">
              <a:rPr lang="en-GB" smtClean="0"/>
              <a:pPr eaLnBrk="1" hangingPunct="1"/>
              <a:t>61</a:t>
            </a:fld>
            <a:endParaRPr lang="en-GB" smtClean="0"/>
          </a:p>
        </p:txBody>
      </p:sp>
      <p:sp>
        <p:nvSpPr>
          <p:cNvPr id="185347" name="Rectangle 2"/>
          <p:cNvSpPr>
            <a:spLocks noRot="1" noChangeArrowheads="1" noTextEdit="1"/>
          </p:cNvSpPr>
          <p:nvPr>
            <p:ph type="sldImg"/>
          </p:nvPr>
        </p:nvSpPr>
        <p:spPr>
          <a:ln/>
        </p:spPr>
      </p:sp>
      <p:sp>
        <p:nvSpPr>
          <p:cNvPr id="18534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AB5AF7B-7A0D-485F-9245-7F470B729873}" type="slidenum">
              <a:rPr lang="en-GB" smtClean="0"/>
              <a:pPr eaLnBrk="1" hangingPunct="1"/>
              <a:t>62</a:t>
            </a:fld>
            <a:endParaRPr lang="en-GB" smtClean="0"/>
          </a:p>
        </p:txBody>
      </p:sp>
      <p:sp>
        <p:nvSpPr>
          <p:cNvPr id="186371" name="Rectangle 2"/>
          <p:cNvSpPr>
            <a:spLocks noRot="1" noChangeArrowheads="1" noTextEdit="1"/>
          </p:cNvSpPr>
          <p:nvPr>
            <p:ph type="sldImg"/>
          </p:nvPr>
        </p:nvSpPr>
        <p:spPr>
          <a:ln/>
        </p:spPr>
      </p:sp>
      <p:sp>
        <p:nvSpPr>
          <p:cNvPr id="186372"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404A7B7-2D42-49EE-932B-0217C0BFDD35}" type="slidenum">
              <a:rPr lang="en-GB" smtClean="0"/>
              <a:pPr eaLnBrk="1" hangingPunct="1"/>
              <a:t>63</a:t>
            </a:fld>
            <a:endParaRPr lang="en-GB" smtClean="0"/>
          </a:p>
        </p:txBody>
      </p:sp>
      <p:sp>
        <p:nvSpPr>
          <p:cNvPr id="187395" name="Rectangle 2"/>
          <p:cNvSpPr>
            <a:spLocks noRot="1" noChangeArrowheads="1" noTextEdit="1"/>
          </p:cNvSpPr>
          <p:nvPr>
            <p:ph type="sldImg"/>
          </p:nvPr>
        </p:nvSpPr>
        <p:spPr>
          <a:ln/>
        </p:spPr>
      </p:sp>
      <p:sp>
        <p:nvSpPr>
          <p:cNvPr id="187396"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A8206AC-441F-4AD0-83F9-24F7EBC246D9}" type="slidenum">
              <a:rPr lang="en-GB" smtClean="0"/>
              <a:pPr eaLnBrk="1" hangingPunct="1"/>
              <a:t>64</a:t>
            </a:fld>
            <a:endParaRPr lang="en-GB" smtClean="0"/>
          </a:p>
        </p:txBody>
      </p:sp>
      <p:sp>
        <p:nvSpPr>
          <p:cNvPr id="188419" name="Rectangle 2"/>
          <p:cNvSpPr>
            <a:spLocks noRot="1" noChangeArrowheads="1" noTextEdit="1"/>
          </p:cNvSpPr>
          <p:nvPr>
            <p:ph type="sldImg"/>
          </p:nvPr>
        </p:nvSpPr>
        <p:spPr>
          <a:ln/>
        </p:spPr>
      </p:sp>
      <p:sp>
        <p:nvSpPr>
          <p:cNvPr id="188420"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422F5BB-BA6D-4D53-B229-CA04127BE486}" type="slidenum">
              <a:rPr lang="en-GB" smtClean="0"/>
              <a:pPr eaLnBrk="1" hangingPunct="1"/>
              <a:t>65</a:t>
            </a:fld>
            <a:endParaRPr lang="en-GB" smtClean="0"/>
          </a:p>
        </p:txBody>
      </p:sp>
      <p:sp>
        <p:nvSpPr>
          <p:cNvPr id="189443" name="Rectangle 2"/>
          <p:cNvSpPr>
            <a:spLocks noRot="1" noChangeArrowheads="1" noTextEdit="1"/>
          </p:cNvSpPr>
          <p:nvPr>
            <p:ph type="sldImg"/>
          </p:nvPr>
        </p:nvSpPr>
        <p:spPr>
          <a:ln/>
        </p:spPr>
      </p:sp>
      <p:sp>
        <p:nvSpPr>
          <p:cNvPr id="189444"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B2C6354-98CE-4A88-BCB8-8A50A9B6EF25}" type="slidenum">
              <a:rPr lang="en-GB" smtClean="0"/>
              <a:pPr eaLnBrk="1" hangingPunct="1"/>
              <a:t>66</a:t>
            </a:fld>
            <a:endParaRPr lang="en-GB" smtClean="0"/>
          </a:p>
        </p:txBody>
      </p:sp>
      <p:sp>
        <p:nvSpPr>
          <p:cNvPr id="190467" name="Rectangle 2"/>
          <p:cNvSpPr>
            <a:spLocks noRot="1" noChangeArrowheads="1" noTextEdit="1"/>
          </p:cNvSpPr>
          <p:nvPr>
            <p:ph type="sldImg"/>
          </p:nvPr>
        </p:nvSpPr>
        <p:spPr>
          <a:ln/>
        </p:spPr>
      </p:sp>
      <p:sp>
        <p:nvSpPr>
          <p:cNvPr id="19046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3823194-4E1E-4D0B-9AA3-BAFF7B501766}" type="slidenum">
              <a:rPr lang="en-GB" smtClean="0"/>
              <a:pPr eaLnBrk="1" hangingPunct="1"/>
              <a:t>67</a:t>
            </a:fld>
            <a:endParaRPr lang="en-GB" smtClean="0"/>
          </a:p>
        </p:txBody>
      </p:sp>
      <p:sp>
        <p:nvSpPr>
          <p:cNvPr id="191491" name="Rectangle 2"/>
          <p:cNvSpPr>
            <a:spLocks noRot="1" noChangeArrowheads="1" noTextEdit="1"/>
          </p:cNvSpPr>
          <p:nvPr>
            <p:ph type="sldImg"/>
          </p:nvPr>
        </p:nvSpPr>
        <p:spPr>
          <a:ln/>
        </p:spPr>
      </p:sp>
      <p:sp>
        <p:nvSpPr>
          <p:cNvPr id="191492"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7C7D430-341D-4ADD-A622-D90925FD5AD1}" type="slidenum">
              <a:rPr lang="en-GB" smtClean="0"/>
              <a:pPr eaLnBrk="1" hangingPunct="1"/>
              <a:t>68</a:t>
            </a:fld>
            <a:endParaRPr lang="en-GB" smtClean="0"/>
          </a:p>
        </p:txBody>
      </p:sp>
      <p:sp>
        <p:nvSpPr>
          <p:cNvPr id="192515" name="Rectangle 2"/>
          <p:cNvSpPr>
            <a:spLocks noRot="1" noChangeArrowheads="1" noTextEdit="1"/>
          </p:cNvSpPr>
          <p:nvPr>
            <p:ph type="sldImg"/>
          </p:nvPr>
        </p:nvSpPr>
        <p:spPr>
          <a:ln/>
        </p:spPr>
      </p:sp>
      <p:sp>
        <p:nvSpPr>
          <p:cNvPr id="192516"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5317E7F-4FDD-42A9-B392-B6453B8C1C53}" type="slidenum">
              <a:rPr lang="en-GB" smtClean="0"/>
              <a:pPr eaLnBrk="1" hangingPunct="1"/>
              <a:t>69</a:t>
            </a:fld>
            <a:endParaRPr lang="en-GB" smtClean="0"/>
          </a:p>
        </p:txBody>
      </p:sp>
      <p:sp>
        <p:nvSpPr>
          <p:cNvPr id="193539" name="Rectangle 2"/>
          <p:cNvSpPr>
            <a:spLocks noRot="1" noChangeArrowheads="1" noTextEdit="1"/>
          </p:cNvSpPr>
          <p:nvPr>
            <p:ph type="sldImg"/>
          </p:nvPr>
        </p:nvSpPr>
        <p:spPr>
          <a:ln/>
        </p:spPr>
      </p:sp>
      <p:sp>
        <p:nvSpPr>
          <p:cNvPr id="193540"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C770A2F-02B4-4AC2-A5AA-091637D53323}" type="slidenum">
              <a:rPr lang="en-GB" smtClean="0"/>
              <a:pPr eaLnBrk="1" hangingPunct="1"/>
              <a:t>7</a:t>
            </a:fld>
            <a:endParaRPr lang="en-GB" smtClean="0"/>
          </a:p>
        </p:txBody>
      </p:sp>
      <p:sp>
        <p:nvSpPr>
          <p:cNvPr id="130051" name="Rectangle 2"/>
          <p:cNvSpPr>
            <a:spLocks noRot="1" noChangeArrowheads="1" noTextEdit="1"/>
          </p:cNvSpPr>
          <p:nvPr>
            <p:ph type="sldImg"/>
          </p:nvPr>
        </p:nvSpPr>
        <p:spPr>
          <a:ln/>
        </p:spPr>
      </p:sp>
      <p:sp>
        <p:nvSpPr>
          <p:cNvPr id="130052"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BD92D94-B612-410C-AC0E-8045CAD1F123}" type="slidenum">
              <a:rPr lang="en-GB" smtClean="0"/>
              <a:pPr eaLnBrk="1" hangingPunct="1"/>
              <a:t>70</a:t>
            </a:fld>
            <a:endParaRPr lang="en-GB" smtClean="0"/>
          </a:p>
        </p:txBody>
      </p:sp>
      <p:sp>
        <p:nvSpPr>
          <p:cNvPr id="194563" name="Rectangle 2"/>
          <p:cNvSpPr>
            <a:spLocks noRot="1" noChangeArrowheads="1" noTextEdit="1"/>
          </p:cNvSpPr>
          <p:nvPr>
            <p:ph type="sldImg"/>
          </p:nvPr>
        </p:nvSpPr>
        <p:spPr>
          <a:ln/>
        </p:spPr>
      </p:sp>
      <p:sp>
        <p:nvSpPr>
          <p:cNvPr id="194564"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67F286F-AEFD-4883-A00C-2BEC0EA90CFB}" type="slidenum">
              <a:rPr lang="en-GB" smtClean="0"/>
              <a:pPr eaLnBrk="1" hangingPunct="1"/>
              <a:t>71</a:t>
            </a:fld>
            <a:endParaRPr lang="en-GB" smtClean="0"/>
          </a:p>
        </p:txBody>
      </p:sp>
      <p:sp>
        <p:nvSpPr>
          <p:cNvPr id="195587" name="Rectangle 2"/>
          <p:cNvSpPr>
            <a:spLocks noRot="1" noChangeArrowheads="1" noTextEdit="1"/>
          </p:cNvSpPr>
          <p:nvPr>
            <p:ph type="sldImg"/>
          </p:nvPr>
        </p:nvSpPr>
        <p:spPr>
          <a:ln/>
        </p:spPr>
      </p:sp>
      <p:sp>
        <p:nvSpPr>
          <p:cNvPr id="19558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39F3719-467B-4FA0-A329-815FD74EE72A}" type="slidenum">
              <a:rPr lang="en-GB" smtClean="0"/>
              <a:pPr eaLnBrk="1" hangingPunct="1"/>
              <a:t>72</a:t>
            </a:fld>
            <a:endParaRPr lang="en-GB" smtClean="0"/>
          </a:p>
        </p:txBody>
      </p:sp>
      <p:sp>
        <p:nvSpPr>
          <p:cNvPr id="196611" name="Rectangle 2"/>
          <p:cNvSpPr>
            <a:spLocks noRot="1" noChangeArrowheads="1" noTextEdit="1"/>
          </p:cNvSpPr>
          <p:nvPr>
            <p:ph type="sldImg"/>
          </p:nvPr>
        </p:nvSpPr>
        <p:spPr>
          <a:ln/>
        </p:spPr>
      </p:sp>
      <p:sp>
        <p:nvSpPr>
          <p:cNvPr id="196612"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0B23ADD-6CBD-4DBB-8CB3-D59F30F31AF2}" type="slidenum">
              <a:rPr lang="en-GB" smtClean="0"/>
              <a:pPr eaLnBrk="1" hangingPunct="1"/>
              <a:t>73</a:t>
            </a:fld>
            <a:endParaRPr lang="en-GB" smtClean="0"/>
          </a:p>
        </p:txBody>
      </p:sp>
      <p:sp>
        <p:nvSpPr>
          <p:cNvPr id="197635" name="Rectangle 2"/>
          <p:cNvSpPr>
            <a:spLocks noRot="1" noChangeArrowheads="1" noTextEdit="1"/>
          </p:cNvSpPr>
          <p:nvPr>
            <p:ph type="sldImg"/>
          </p:nvPr>
        </p:nvSpPr>
        <p:spPr>
          <a:ln/>
        </p:spPr>
      </p:sp>
      <p:sp>
        <p:nvSpPr>
          <p:cNvPr id="197636"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CCF8CC2-FE02-42D4-B2D4-80750669CEF8}" type="slidenum">
              <a:rPr lang="en-GB" smtClean="0"/>
              <a:pPr eaLnBrk="1" hangingPunct="1"/>
              <a:t>74</a:t>
            </a:fld>
            <a:endParaRPr lang="en-GB" smtClean="0"/>
          </a:p>
        </p:txBody>
      </p:sp>
      <p:sp>
        <p:nvSpPr>
          <p:cNvPr id="198659" name="Rectangle 2"/>
          <p:cNvSpPr>
            <a:spLocks noRot="1" noChangeArrowheads="1" noTextEdit="1"/>
          </p:cNvSpPr>
          <p:nvPr>
            <p:ph type="sldImg"/>
          </p:nvPr>
        </p:nvSpPr>
        <p:spPr>
          <a:ln/>
        </p:spPr>
      </p:sp>
      <p:sp>
        <p:nvSpPr>
          <p:cNvPr id="198660"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0719CE8-72E8-43C4-801C-FBB2E0B5E4F5}" type="slidenum">
              <a:rPr lang="en-GB" smtClean="0"/>
              <a:pPr eaLnBrk="1" hangingPunct="1"/>
              <a:t>75</a:t>
            </a:fld>
            <a:endParaRPr lang="en-GB" smtClean="0"/>
          </a:p>
        </p:txBody>
      </p:sp>
      <p:sp>
        <p:nvSpPr>
          <p:cNvPr id="199683" name="Rectangle 2"/>
          <p:cNvSpPr>
            <a:spLocks noRot="1" noChangeArrowheads="1" noTextEdit="1"/>
          </p:cNvSpPr>
          <p:nvPr>
            <p:ph type="sldImg"/>
          </p:nvPr>
        </p:nvSpPr>
        <p:spPr>
          <a:ln/>
        </p:spPr>
      </p:sp>
      <p:sp>
        <p:nvSpPr>
          <p:cNvPr id="199684"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C2D12E1-9A90-490E-9ED5-3F41F9D4CB2C}" type="slidenum">
              <a:rPr lang="en-GB" smtClean="0"/>
              <a:pPr eaLnBrk="1" hangingPunct="1"/>
              <a:t>76</a:t>
            </a:fld>
            <a:endParaRPr lang="en-GB" smtClean="0"/>
          </a:p>
        </p:txBody>
      </p:sp>
      <p:sp>
        <p:nvSpPr>
          <p:cNvPr id="200707" name="Rectangle 2"/>
          <p:cNvSpPr>
            <a:spLocks noRot="1" noChangeArrowheads="1" noTextEdit="1"/>
          </p:cNvSpPr>
          <p:nvPr>
            <p:ph type="sldImg"/>
          </p:nvPr>
        </p:nvSpPr>
        <p:spPr>
          <a:ln/>
        </p:spPr>
      </p:sp>
      <p:sp>
        <p:nvSpPr>
          <p:cNvPr id="20070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A5D0956-CEB6-4DFB-8BBD-4FAD1D49A832}" type="slidenum">
              <a:rPr lang="en-GB" smtClean="0"/>
              <a:pPr eaLnBrk="1" hangingPunct="1"/>
              <a:t>77</a:t>
            </a:fld>
            <a:endParaRPr lang="en-GB" smtClean="0"/>
          </a:p>
        </p:txBody>
      </p:sp>
      <p:sp>
        <p:nvSpPr>
          <p:cNvPr id="201731" name="Rectangle 2"/>
          <p:cNvSpPr>
            <a:spLocks noRot="1" noChangeArrowheads="1" noTextEdit="1"/>
          </p:cNvSpPr>
          <p:nvPr>
            <p:ph type="sldImg"/>
          </p:nvPr>
        </p:nvSpPr>
        <p:spPr>
          <a:ln/>
        </p:spPr>
      </p:sp>
      <p:sp>
        <p:nvSpPr>
          <p:cNvPr id="201732"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7D034AC-5F72-41DC-BA20-BD0392ECAE0D}" type="slidenum">
              <a:rPr lang="en-GB" smtClean="0"/>
              <a:pPr eaLnBrk="1" hangingPunct="1"/>
              <a:t>78</a:t>
            </a:fld>
            <a:endParaRPr lang="en-GB" smtClean="0"/>
          </a:p>
        </p:txBody>
      </p:sp>
      <p:sp>
        <p:nvSpPr>
          <p:cNvPr id="202755" name="Rectangle 2"/>
          <p:cNvSpPr>
            <a:spLocks noRot="1" noChangeArrowheads="1" noTextEdit="1"/>
          </p:cNvSpPr>
          <p:nvPr>
            <p:ph type="sldImg"/>
          </p:nvPr>
        </p:nvSpPr>
        <p:spPr>
          <a:ln/>
        </p:spPr>
      </p:sp>
      <p:sp>
        <p:nvSpPr>
          <p:cNvPr id="202756"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DE4D5C8-D4FF-4346-8D32-F887E7B41356}" type="slidenum">
              <a:rPr lang="en-GB" smtClean="0"/>
              <a:pPr eaLnBrk="1" hangingPunct="1"/>
              <a:t>79</a:t>
            </a:fld>
            <a:endParaRPr lang="en-GB" smtClean="0"/>
          </a:p>
        </p:txBody>
      </p:sp>
      <p:sp>
        <p:nvSpPr>
          <p:cNvPr id="203779" name="Rectangle 2"/>
          <p:cNvSpPr>
            <a:spLocks noRot="1" noChangeArrowheads="1" noTextEdit="1"/>
          </p:cNvSpPr>
          <p:nvPr>
            <p:ph type="sldImg"/>
          </p:nvPr>
        </p:nvSpPr>
        <p:spPr>
          <a:ln/>
        </p:spPr>
      </p:sp>
      <p:sp>
        <p:nvSpPr>
          <p:cNvPr id="203780"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D1C4C59-567E-4830-B8E0-AB3C1CACFB7A}" type="slidenum">
              <a:rPr lang="en-GB" smtClean="0"/>
              <a:pPr eaLnBrk="1" hangingPunct="1"/>
              <a:t>8</a:t>
            </a:fld>
            <a:endParaRPr lang="en-GB" smtClean="0"/>
          </a:p>
        </p:txBody>
      </p:sp>
      <p:sp>
        <p:nvSpPr>
          <p:cNvPr id="131075" name="Rectangle 2"/>
          <p:cNvSpPr>
            <a:spLocks noRot="1" noChangeArrowheads="1" noTextEdit="1"/>
          </p:cNvSpPr>
          <p:nvPr>
            <p:ph type="sldImg"/>
          </p:nvPr>
        </p:nvSpPr>
        <p:spPr>
          <a:ln/>
        </p:spPr>
      </p:sp>
      <p:sp>
        <p:nvSpPr>
          <p:cNvPr id="131076"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766FE57-3A56-437C-B79F-97AA029DADA8}" type="slidenum">
              <a:rPr lang="en-GB" smtClean="0"/>
              <a:pPr eaLnBrk="1" hangingPunct="1"/>
              <a:t>80</a:t>
            </a:fld>
            <a:endParaRPr lang="en-GB" smtClean="0"/>
          </a:p>
        </p:txBody>
      </p:sp>
      <p:sp>
        <p:nvSpPr>
          <p:cNvPr id="204803" name="Rectangle 2"/>
          <p:cNvSpPr>
            <a:spLocks noRot="1" noChangeArrowheads="1" noTextEdit="1"/>
          </p:cNvSpPr>
          <p:nvPr>
            <p:ph type="sldImg"/>
          </p:nvPr>
        </p:nvSpPr>
        <p:spPr>
          <a:ln/>
        </p:spPr>
      </p:sp>
      <p:sp>
        <p:nvSpPr>
          <p:cNvPr id="204804"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B8D07DE-F633-4A65-BD69-C5793C85221F}" type="slidenum">
              <a:rPr lang="en-GB" smtClean="0"/>
              <a:pPr eaLnBrk="1" hangingPunct="1"/>
              <a:t>81</a:t>
            </a:fld>
            <a:endParaRPr lang="en-GB" smtClean="0"/>
          </a:p>
        </p:txBody>
      </p:sp>
      <p:sp>
        <p:nvSpPr>
          <p:cNvPr id="205827" name="Rectangle 2"/>
          <p:cNvSpPr>
            <a:spLocks noRot="1" noChangeArrowheads="1" noTextEdit="1"/>
          </p:cNvSpPr>
          <p:nvPr>
            <p:ph type="sldImg"/>
          </p:nvPr>
        </p:nvSpPr>
        <p:spPr>
          <a:ln/>
        </p:spPr>
      </p:sp>
      <p:sp>
        <p:nvSpPr>
          <p:cNvPr id="20582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5E2DB27-8C38-4ED8-B8CA-461A851A1DB2}" type="slidenum">
              <a:rPr lang="en-GB" smtClean="0"/>
              <a:pPr eaLnBrk="1" hangingPunct="1"/>
              <a:t>82</a:t>
            </a:fld>
            <a:endParaRPr lang="en-GB" smtClean="0"/>
          </a:p>
        </p:txBody>
      </p:sp>
      <p:sp>
        <p:nvSpPr>
          <p:cNvPr id="206851" name="Rectangle 2"/>
          <p:cNvSpPr>
            <a:spLocks noRot="1" noChangeArrowheads="1" noTextEdit="1"/>
          </p:cNvSpPr>
          <p:nvPr>
            <p:ph type="sldImg"/>
          </p:nvPr>
        </p:nvSpPr>
        <p:spPr>
          <a:ln/>
        </p:spPr>
      </p:sp>
      <p:sp>
        <p:nvSpPr>
          <p:cNvPr id="206852"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E253765-B6B7-4CF6-92D1-66FDFEF55F6A}" type="slidenum">
              <a:rPr lang="en-GB" smtClean="0"/>
              <a:pPr eaLnBrk="1" hangingPunct="1"/>
              <a:t>83</a:t>
            </a:fld>
            <a:endParaRPr lang="en-GB" smtClean="0"/>
          </a:p>
        </p:txBody>
      </p:sp>
      <p:sp>
        <p:nvSpPr>
          <p:cNvPr id="207875" name="Rectangle 2"/>
          <p:cNvSpPr>
            <a:spLocks noRot="1" noChangeArrowheads="1" noTextEdit="1"/>
          </p:cNvSpPr>
          <p:nvPr>
            <p:ph type="sldImg"/>
          </p:nvPr>
        </p:nvSpPr>
        <p:spPr>
          <a:ln/>
        </p:spPr>
      </p:sp>
      <p:sp>
        <p:nvSpPr>
          <p:cNvPr id="207876"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36DF2E0-A2F8-460F-9D01-B3C79BB83844}" type="slidenum">
              <a:rPr lang="en-GB" smtClean="0"/>
              <a:pPr eaLnBrk="1" hangingPunct="1"/>
              <a:t>84</a:t>
            </a:fld>
            <a:endParaRPr lang="en-GB" smtClean="0"/>
          </a:p>
        </p:txBody>
      </p:sp>
      <p:sp>
        <p:nvSpPr>
          <p:cNvPr id="208899" name="Rectangle 2"/>
          <p:cNvSpPr>
            <a:spLocks noRot="1" noChangeArrowheads="1" noTextEdit="1"/>
          </p:cNvSpPr>
          <p:nvPr>
            <p:ph type="sldImg"/>
          </p:nvPr>
        </p:nvSpPr>
        <p:spPr>
          <a:ln/>
        </p:spPr>
      </p:sp>
      <p:sp>
        <p:nvSpPr>
          <p:cNvPr id="208900"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BDF2C3F-9CC1-4B3D-BF23-21D4D591AE51}" type="slidenum">
              <a:rPr lang="en-GB" smtClean="0"/>
              <a:pPr eaLnBrk="1" hangingPunct="1"/>
              <a:t>85</a:t>
            </a:fld>
            <a:endParaRPr lang="en-GB" smtClean="0"/>
          </a:p>
        </p:txBody>
      </p:sp>
      <p:sp>
        <p:nvSpPr>
          <p:cNvPr id="209923" name="Rectangle 2"/>
          <p:cNvSpPr>
            <a:spLocks noRot="1" noChangeArrowheads="1" noTextEdit="1"/>
          </p:cNvSpPr>
          <p:nvPr>
            <p:ph type="sldImg"/>
          </p:nvPr>
        </p:nvSpPr>
        <p:spPr>
          <a:ln/>
        </p:spPr>
      </p:sp>
      <p:sp>
        <p:nvSpPr>
          <p:cNvPr id="209924"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DA87DF3-D7AF-438B-86DA-4897BB2C1845}" type="slidenum">
              <a:rPr lang="en-GB" smtClean="0"/>
              <a:pPr eaLnBrk="1" hangingPunct="1"/>
              <a:t>86</a:t>
            </a:fld>
            <a:endParaRPr lang="en-GB" smtClean="0"/>
          </a:p>
        </p:txBody>
      </p:sp>
      <p:sp>
        <p:nvSpPr>
          <p:cNvPr id="210947" name="Rectangle 2"/>
          <p:cNvSpPr>
            <a:spLocks noRot="1" noChangeArrowheads="1" noTextEdit="1"/>
          </p:cNvSpPr>
          <p:nvPr>
            <p:ph type="sldImg"/>
          </p:nvPr>
        </p:nvSpPr>
        <p:spPr>
          <a:ln/>
        </p:spPr>
      </p:sp>
      <p:sp>
        <p:nvSpPr>
          <p:cNvPr id="21094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B2B33FC-CAB3-49BF-A204-371437810AF9}" type="slidenum">
              <a:rPr lang="en-GB" smtClean="0"/>
              <a:pPr eaLnBrk="1" hangingPunct="1"/>
              <a:t>87</a:t>
            </a:fld>
            <a:endParaRPr lang="en-GB" smtClean="0"/>
          </a:p>
        </p:txBody>
      </p:sp>
      <p:sp>
        <p:nvSpPr>
          <p:cNvPr id="211971" name="Rectangle 2"/>
          <p:cNvSpPr>
            <a:spLocks noRot="1" noChangeArrowheads="1" noTextEdit="1"/>
          </p:cNvSpPr>
          <p:nvPr>
            <p:ph type="sldImg"/>
          </p:nvPr>
        </p:nvSpPr>
        <p:spPr>
          <a:ln/>
        </p:spPr>
      </p:sp>
      <p:sp>
        <p:nvSpPr>
          <p:cNvPr id="211972"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5C8928B-0240-42CF-8AE9-C9FC63661815}" type="slidenum">
              <a:rPr lang="en-GB" smtClean="0"/>
              <a:pPr eaLnBrk="1" hangingPunct="1"/>
              <a:t>88</a:t>
            </a:fld>
            <a:endParaRPr lang="en-GB" smtClean="0"/>
          </a:p>
        </p:txBody>
      </p:sp>
      <p:sp>
        <p:nvSpPr>
          <p:cNvPr id="212995" name="Rectangle 2"/>
          <p:cNvSpPr>
            <a:spLocks noRot="1" noChangeArrowheads="1" noTextEdit="1"/>
          </p:cNvSpPr>
          <p:nvPr>
            <p:ph type="sldImg"/>
          </p:nvPr>
        </p:nvSpPr>
        <p:spPr>
          <a:ln/>
        </p:spPr>
      </p:sp>
      <p:sp>
        <p:nvSpPr>
          <p:cNvPr id="212996"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BD158B3-76DD-477C-86DC-26366B57EAB8}" type="slidenum">
              <a:rPr lang="en-GB" smtClean="0"/>
              <a:pPr eaLnBrk="1" hangingPunct="1"/>
              <a:t>89</a:t>
            </a:fld>
            <a:endParaRPr lang="en-GB" smtClean="0"/>
          </a:p>
        </p:txBody>
      </p:sp>
      <p:sp>
        <p:nvSpPr>
          <p:cNvPr id="214019" name="Rectangle 2"/>
          <p:cNvSpPr>
            <a:spLocks noRot="1" noChangeArrowheads="1" noTextEdit="1"/>
          </p:cNvSpPr>
          <p:nvPr>
            <p:ph type="sldImg"/>
          </p:nvPr>
        </p:nvSpPr>
        <p:spPr>
          <a:ln/>
        </p:spPr>
      </p:sp>
      <p:sp>
        <p:nvSpPr>
          <p:cNvPr id="214020"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A8CBC30-4225-4223-B0E3-134609642158}" type="slidenum">
              <a:rPr lang="en-GB" smtClean="0"/>
              <a:pPr eaLnBrk="1" hangingPunct="1"/>
              <a:t>9</a:t>
            </a:fld>
            <a:endParaRPr lang="en-GB" smtClean="0"/>
          </a:p>
        </p:txBody>
      </p:sp>
      <p:sp>
        <p:nvSpPr>
          <p:cNvPr id="132099" name="Rectangle 2"/>
          <p:cNvSpPr>
            <a:spLocks noRot="1" noChangeArrowheads="1" noTextEdit="1"/>
          </p:cNvSpPr>
          <p:nvPr>
            <p:ph type="sldImg"/>
          </p:nvPr>
        </p:nvSpPr>
        <p:spPr>
          <a:ln/>
        </p:spPr>
      </p:sp>
      <p:sp>
        <p:nvSpPr>
          <p:cNvPr id="132100"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F016A8C-E161-4051-8C93-474FE770B553}" type="slidenum">
              <a:rPr lang="en-GB" smtClean="0"/>
              <a:pPr eaLnBrk="1" hangingPunct="1"/>
              <a:t>90</a:t>
            </a:fld>
            <a:endParaRPr lang="en-GB" smtClean="0"/>
          </a:p>
        </p:txBody>
      </p:sp>
      <p:sp>
        <p:nvSpPr>
          <p:cNvPr id="215043" name="Rectangle 2"/>
          <p:cNvSpPr>
            <a:spLocks noRot="1" noChangeArrowheads="1" noTextEdit="1"/>
          </p:cNvSpPr>
          <p:nvPr>
            <p:ph type="sldImg"/>
          </p:nvPr>
        </p:nvSpPr>
        <p:spPr>
          <a:ln/>
        </p:spPr>
      </p:sp>
      <p:sp>
        <p:nvSpPr>
          <p:cNvPr id="215044"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A38BEE1-03F7-4B93-998B-529268B0A9F0}" type="slidenum">
              <a:rPr lang="en-GB" smtClean="0"/>
              <a:pPr eaLnBrk="1" hangingPunct="1"/>
              <a:t>91</a:t>
            </a:fld>
            <a:endParaRPr lang="en-GB" smtClean="0"/>
          </a:p>
        </p:txBody>
      </p:sp>
      <p:sp>
        <p:nvSpPr>
          <p:cNvPr id="216067" name="Rectangle 2"/>
          <p:cNvSpPr>
            <a:spLocks noRot="1" noChangeArrowheads="1" noTextEdit="1"/>
          </p:cNvSpPr>
          <p:nvPr>
            <p:ph type="sldImg"/>
          </p:nvPr>
        </p:nvSpPr>
        <p:spPr>
          <a:ln/>
        </p:spPr>
      </p:sp>
      <p:sp>
        <p:nvSpPr>
          <p:cNvPr id="21606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63C3F94-7C82-4B5D-8719-6D19A48E724B}" type="slidenum">
              <a:rPr lang="en-GB" smtClean="0"/>
              <a:pPr eaLnBrk="1" hangingPunct="1"/>
              <a:t>92</a:t>
            </a:fld>
            <a:endParaRPr lang="en-GB" smtClean="0"/>
          </a:p>
        </p:txBody>
      </p:sp>
      <p:sp>
        <p:nvSpPr>
          <p:cNvPr id="217091" name="Rectangle 2"/>
          <p:cNvSpPr>
            <a:spLocks noRot="1" noChangeArrowheads="1" noTextEdit="1"/>
          </p:cNvSpPr>
          <p:nvPr>
            <p:ph type="sldImg"/>
          </p:nvPr>
        </p:nvSpPr>
        <p:spPr>
          <a:ln/>
        </p:spPr>
      </p:sp>
      <p:sp>
        <p:nvSpPr>
          <p:cNvPr id="217092"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1183B12-4656-488B-A790-942F7A2B5AAB}" type="slidenum">
              <a:rPr lang="en-GB" smtClean="0"/>
              <a:pPr eaLnBrk="1" hangingPunct="1"/>
              <a:t>93</a:t>
            </a:fld>
            <a:endParaRPr lang="en-GB" smtClean="0"/>
          </a:p>
        </p:txBody>
      </p:sp>
      <p:sp>
        <p:nvSpPr>
          <p:cNvPr id="218115" name="Rectangle 2"/>
          <p:cNvSpPr>
            <a:spLocks noRot="1" noChangeArrowheads="1" noTextEdit="1"/>
          </p:cNvSpPr>
          <p:nvPr>
            <p:ph type="sldImg"/>
          </p:nvPr>
        </p:nvSpPr>
        <p:spPr>
          <a:ln/>
        </p:spPr>
      </p:sp>
      <p:sp>
        <p:nvSpPr>
          <p:cNvPr id="218116"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FE055D3-14C1-4DFF-BD07-0776410C6A95}" type="slidenum">
              <a:rPr lang="en-GB" smtClean="0"/>
              <a:pPr eaLnBrk="1" hangingPunct="1"/>
              <a:t>94</a:t>
            </a:fld>
            <a:endParaRPr lang="en-GB" smtClean="0"/>
          </a:p>
        </p:txBody>
      </p:sp>
      <p:sp>
        <p:nvSpPr>
          <p:cNvPr id="219139" name="Rectangle 2"/>
          <p:cNvSpPr>
            <a:spLocks noRot="1" noChangeArrowheads="1" noTextEdit="1"/>
          </p:cNvSpPr>
          <p:nvPr>
            <p:ph type="sldImg"/>
          </p:nvPr>
        </p:nvSpPr>
        <p:spPr>
          <a:ln/>
        </p:spPr>
      </p:sp>
      <p:sp>
        <p:nvSpPr>
          <p:cNvPr id="219140"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063F898-BE20-44D6-9DB7-84EF267099A5}" type="slidenum">
              <a:rPr lang="en-GB" smtClean="0"/>
              <a:pPr eaLnBrk="1" hangingPunct="1"/>
              <a:t>95</a:t>
            </a:fld>
            <a:endParaRPr lang="en-GB" smtClean="0"/>
          </a:p>
        </p:txBody>
      </p:sp>
      <p:sp>
        <p:nvSpPr>
          <p:cNvPr id="220163" name="Rectangle 2"/>
          <p:cNvSpPr>
            <a:spLocks noRot="1" noChangeArrowheads="1" noTextEdit="1"/>
          </p:cNvSpPr>
          <p:nvPr>
            <p:ph type="sldImg"/>
          </p:nvPr>
        </p:nvSpPr>
        <p:spPr>
          <a:ln/>
        </p:spPr>
      </p:sp>
      <p:sp>
        <p:nvSpPr>
          <p:cNvPr id="220164"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7B7C5D9-9B71-4BFF-953B-37A73CF02AFE}" type="slidenum">
              <a:rPr lang="en-GB" smtClean="0"/>
              <a:pPr eaLnBrk="1" hangingPunct="1"/>
              <a:t>96</a:t>
            </a:fld>
            <a:endParaRPr lang="en-GB" smtClean="0"/>
          </a:p>
        </p:txBody>
      </p:sp>
      <p:sp>
        <p:nvSpPr>
          <p:cNvPr id="221187" name="Rectangle 2"/>
          <p:cNvSpPr>
            <a:spLocks noRot="1" noChangeArrowheads="1" noTextEdit="1"/>
          </p:cNvSpPr>
          <p:nvPr>
            <p:ph type="sldImg"/>
          </p:nvPr>
        </p:nvSpPr>
        <p:spPr>
          <a:ln/>
        </p:spPr>
      </p:sp>
      <p:sp>
        <p:nvSpPr>
          <p:cNvPr id="22118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A4CB441-F249-41CB-BA5E-685BA4AC8E1F}" type="slidenum">
              <a:rPr lang="en-GB" smtClean="0"/>
              <a:pPr eaLnBrk="1" hangingPunct="1"/>
              <a:t>97</a:t>
            </a:fld>
            <a:endParaRPr lang="en-GB" smtClean="0"/>
          </a:p>
        </p:txBody>
      </p:sp>
      <p:sp>
        <p:nvSpPr>
          <p:cNvPr id="222211" name="Rectangle 2"/>
          <p:cNvSpPr>
            <a:spLocks noRot="1" noChangeArrowheads="1" noTextEdit="1"/>
          </p:cNvSpPr>
          <p:nvPr>
            <p:ph type="sldImg"/>
          </p:nvPr>
        </p:nvSpPr>
        <p:spPr>
          <a:ln/>
        </p:spPr>
      </p:sp>
      <p:sp>
        <p:nvSpPr>
          <p:cNvPr id="222212"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C56C76D-9DAC-4A0E-92DC-96CFEEBE926A}" type="slidenum">
              <a:rPr lang="en-GB" smtClean="0"/>
              <a:pPr eaLnBrk="1" hangingPunct="1"/>
              <a:t>98</a:t>
            </a:fld>
            <a:endParaRPr lang="en-GB" smtClean="0"/>
          </a:p>
        </p:txBody>
      </p:sp>
      <p:sp>
        <p:nvSpPr>
          <p:cNvPr id="223235" name="Rectangle 2"/>
          <p:cNvSpPr>
            <a:spLocks noRot="1" noChangeArrowheads="1" noTextEdit="1"/>
          </p:cNvSpPr>
          <p:nvPr>
            <p:ph type="sldImg"/>
          </p:nvPr>
        </p:nvSpPr>
        <p:spPr>
          <a:ln/>
        </p:spPr>
      </p:sp>
      <p:sp>
        <p:nvSpPr>
          <p:cNvPr id="223236"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463DC3C-569A-4FFE-936E-A023F9FF5C76}" type="slidenum">
              <a:rPr lang="en-GB" smtClean="0"/>
              <a:pPr eaLnBrk="1" hangingPunct="1"/>
              <a:t>99</a:t>
            </a:fld>
            <a:endParaRPr lang="en-GB" smtClean="0"/>
          </a:p>
        </p:txBody>
      </p:sp>
      <p:sp>
        <p:nvSpPr>
          <p:cNvPr id="224259" name="Rectangle 2"/>
          <p:cNvSpPr>
            <a:spLocks noRot="1" noChangeArrowheads="1" noTextEdit="1"/>
          </p:cNvSpPr>
          <p:nvPr>
            <p:ph type="sldImg"/>
          </p:nvPr>
        </p:nvSpPr>
        <p:spPr>
          <a:ln/>
        </p:spPr>
      </p:sp>
      <p:sp>
        <p:nvSpPr>
          <p:cNvPr id="224260"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9" descr="IMG_2115"/>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709613"/>
            <a:ext cx="9144000" cy="756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2" name="Rectangle 2"/>
          <p:cNvSpPr>
            <a:spLocks noGrp="1" noChangeArrowheads="1"/>
          </p:cNvSpPr>
          <p:nvPr>
            <p:ph type="ctrTitle"/>
          </p:nvPr>
        </p:nvSpPr>
        <p:spPr>
          <a:xfrm>
            <a:off x="685800" y="849313"/>
            <a:ext cx="7772400" cy="1143000"/>
          </a:xfrm>
        </p:spPr>
        <p:txBody>
          <a:bodyPr/>
          <a:lstStyle>
            <a:lvl1pPr>
              <a:defRPr/>
            </a:lvl1pPr>
          </a:lstStyle>
          <a:p>
            <a:pPr lvl="0"/>
            <a:r>
              <a:rPr lang="en-US" noProof="0" smtClean="0"/>
              <a:t>Click to edit Master title style</a:t>
            </a:r>
          </a:p>
        </p:txBody>
      </p:sp>
      <p:sp>
        <p:nvSpPr>
          <p:cNvPr id="25603" name="Rectangle 3"/>
          <p:cNvSpPr>
            <a:spLocks noGrp="1" noChangeArrowheads="1"/>
          </p:cNvSpPr>
          <p:nvPr>
            <p:ph type="subTitle" idx="1"/>
          </p:nvPr>
        </p:nvSpPr>
        <p:spPr>
          <a:xfrm>
            <a:off x="1371600" y="2449513"/>
            <a:ext cx="6400800" cy="1752600"/>
          </a:xfrm>
        </p:spPr>
        <p:txBody>
          <a:bodyPr/>
          <a:lstStyle>
            <a:lvl1pPr marL="0" indent="0" algn="ctr">
              <a:buFontTx/>
              <a:buNone/>
              <a:defRPr/>
            </a:lvl1pPr>
          </a:lstStyle>
          <a:p>
            <a:pPr lvl="0"/>
            <a:r>
              <a:rPr lang="en-US" noProof="0" smtClean="0"/>
              <a:t>Click to edit Master subtitle style</a:t>
            </a:r>
          </a:p>
        </p:txBody>
      </p:sp>
      <p:sp>
        <p:nvSpPr>
          <p:cNvPr id="5" name="Rectangle 4"/>
          <p:cNvSpPr>
            <a:spLocks noGrp="1" noChangeArrowheads="1"/>
          </p:cNvSpPr>
          <p:nvPr>
            <p:ph type="dt" sz="half" idx="10"/>
          </p:nvPr>
        </p:nvSpPr>
        <p:spPr>
          <a:xfrm>
            <a:off x="685800" y="6248400"/>
            <a:ext cx="1905000" cy="457200"/>
          </a:xfrm>
        </p:spPr>
        <p:txBody>
          <a:bodyPr/>
          <a:lstStyle>
            <a:lvl1pPr>
              <a:defRPr/>
            </a:lvl1pPr>
          </a:lstStyle>
          <a:p>
            <a:pPr>
              <a:defRPr/>
            </a:pPr>
            <a:endParaRPr lang="en-GB"/>
          </a:p>
        </p:txBody>
      </p:sp>
      <p:sp>
        <p:nvSpPr>
          <p:cNvPr id="6" name="Rectangle 5"/>
          <p:cNvSpPr>
            <a:spLocks noGrp="1" noChangeArrowheads="1"/>
          </p:cNvSpPr>
          <p:nvPr>
            <p:ph type="ftr" sz="quarter" idx="11"/>
          </p:nvPr>
        </p:nvSpPr>
        <p:spPr>
          <a:xfrm>
            <a:off x="3124200" y="6248400"/>
            <a:ext cx="2895600" cy="457200"/>
          </a:xfrm>
        </p:spPr>
        <p:txBody>
          <a:bodyPr/>
          <a:lstStyle>
            <a:lvl1pPr>
              <a:defRPr/>
            </a:lvl1pPr>
          </a:lstStyle>
          <a:p>
            <a:pPr>
              <a:defRPr/>
            </a:pPr>
            <a:endParaRPr lang="en-GB"/>
          </a:p>
        </p:txBody>
      </p:sp>
      <p:sp>
        <p:nvSpPr>
          <p:cNvPr id="7" name="Rectangle 6"/>
          <p:cNvSpPr>
            <a:spLocks noGrp="1" noChangeArrowheads="1"/>
          </p:cNvSpPr>
          <p:nvPr>
            <p:ph type="sldNum" sz="quarter" idx="12"/>
          </p:nvPr>
        </p:nvSpPr>
        <p:spPr>
          <a:xfrm>
            <a:off x="6553200" y="6248400"/>
            <a:ext cx="1905000" cy="457200"/>
          </a:xfrm>
        </p:spPr>
        <p:txBody>
          <a:bodyPr/>
          <a:lstStyle>
            <a:lvl1pPr>
              <a:defRPr/>
            </a:lvl1pPr>
          </a:lstStyle>
          <a:p>
            <a:pPr>
              <a:defRPr/>
            </a:pPr>
            <a:fld id="{652EC029-7BA7-49B6-BF78-375CD7E1FA9B}" type="slidenum">
              <a:rPr lang="en-GB"/>
              <a:pPr>
                <a:defRPr/>
              </a:pPr>
              <a:t>‹#›</a:t>
            </a:fld>
            <a:endParaRPr lang="en-GB"/>
          </a:p>
        </p:txBody>
      </p:sp>
    </p:spTree>
    <p:extLst>
      <p:ext uri="{BB962C8B-B14F-4D97-AF65-F5344CB8AC3E}">
        <p14:creationId xmlns:p14="http://schemas.microsoft.com/office/powerpoint/2010/main" val="41030114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02BEE73F-7CE8-4965-9B76-DF3586A200D2}" type="slidenum">
              <a:rPr lang="en-GB"/>
              <a:pPr>
                <a:defRPr/>
              </a:pPr>
              <a:t>‹#›</a:t>
            </a:fld>
            <a:endParaRPr lang="en-GB"/>
          </a:p>
        </p:txBody>
      </p:sp>
    </p:spTree>
    <p:extLst>
      <p:ext uri="{BB962C8B-B14F-4D97-AF65-F5344CB8AC3E}">
        <p14:creationId xmlns:p14="http://schemas.microsoft.com/office/powerpoint/2010/main" val="7106441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151B9D35-79DA-4480-A356-162EC54DCB64}" type="slidenum">
              <a:rPr lang="en-GB"/>
              <a:pPr>
                <a:defRPr/>
              </a:pPr>
              <a:t>‹#›</a:t>
            </a:fld>
            <a:endParaRPr lang="en-GB"/>
          </a:p>
        </p:txBody>
      </p:sp>
    </p:spTree>
    <p:extLst>
      <p:ext uri="{BB962C8B-B14F-4D97-AF65-F5344CB8AC3E}">
        <p14:creationId xmlns:p14="http://schemas.microsoft.com/office/powerpoint/2010/main" val="12223452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457200" y="1600200"/>
            <a:ext cx="8229600" cy="4525963"/>
          </a:xfrm>
        </p:spPr>
        <p:txBody>
          <a:bodyPr/>
          <a:lstStyle/>
          <a:p>
            <a:pPr lvl="0"/>
            <a:endParaRPr lang="en-GB"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EF7A1D20-96D3-4C62-9EC4-ED1DB906C251}" type="slidenum">
              <a:rPr lang="en-GB"/>
              <a:pPr>
                <a:defRPr/>
              </a:pPr>
              <a:t>‹#›</a:t>
            </a:fld>
            <a:endParaRPr lang="en-GB"/>
          </a:p>
        </p:txBody>
      </p:sp>
    </p:spTree>
    <p:extLst>
      <p:ext uri="{BB962C8B-B14F-4D97-AF65-F5344CB8AC3E}">
        <p14:creationId xmlns:p14="http://schemas.microsoft.com/office/powerpoint/2010/main" val="33520221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9E813209-598F-44A6-AD6B-15851C6062B1}" type="slidenum">
              <a:rPr lang="en-GB"/>
              <a:pPr>
                <a:defRPr/>
              </a:pPr>
              <a:t>‹#›</a:t>
            </a:fld>
            <a:endParaRPr lang="en-GB"/>
          </a:p>
        </p:txBody>
      </p:sp>
    </p:spTree>
    <p:extLst>
      <p:ext uri="{BB962C8B-B14F-4D97-AF65-F5344CB8AC3E}">
        <p14:creationId xmlns:p14="http://schemas.microsoft.com/office/powerpoint/2010/main" val="17896763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60B2B919-2DA6-4F69-98B2-9B95DFE51EE7}" type="slidenum">
              <a:rPr lang="en-GB"/>
              <a:pPr>
                <a:defRPr/>
              </a:pPr>
              <a:t>‹#›</a:t>
            </a:fld>
            <a:endParaRPr lang="en-GB"/>
          </a:p>
        </p:txBody>
      </p:sp>
    </p:spTree>
    <p:extLst>
      <p:ext uri="{BB962C8B-B14F-4D97-AF65-F5344CB8AC3E}">
        <p14:creationId xmlns:p14="http://schemas.microsoft.com/office/powerpoint/2010/main" val="5953579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C6D12A2A-B084-421C-BF46-FCA9CBAE7A27}" type="slidenum">
              <a:rPr lang="en-GB"/>
              <a:pPr>
                <a:defRPr/>
              </a:pPr>
              <a:t>‹#›</a:t>
            </a:fld>
            <a:endParaRPr lang="en-GB"/>
          </a:p>
        </p:txBody>
      </p:sp>
    </p:spTree>
    <p:extLst>
      <p:ext uri="{BB962C8B-B14F-4D97-AF65-F5344CB8AC3E}">
        <p14:creationId xmlns:p14="http://schemas.microsoft.com/office/powerpoint/2010/main" val="3048578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C8399554-2023-41DD-82BF-562545BB4522}" type="slidenum">
              <a:rPr lang="en-GB"/>
              <a:pPr>
                <a:defRPr/>
              </a:pPr>
              <a:t>‹#›</a:t>
            </a:fld>
            <a:endParaRPr lang="en-GB"/>
          </a:p>
        </p:txBody>
      </p:sp>
    </p:spTree>
    <p:extLst>
      <p:ext uri="{BB962C8B-B14F-4D97-AF65-F5344CB8AC3E}">
        <p14:creationId xmlns:p14="http://schemas.microsoft.com/office/powerpoint/2010/main" val="26690873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0E3AAE90-5454-4336-9DB5-661FD7885DEE}" type="slidenum">
              <a:rPr lang="en-GB"/>
              <a:pPr>
                <a:defRPr/>
              </a:pPr>
              <a:t>‹#›</a:t>
            </a:fld>
            <a:endParaRPr lang="en-GB"/>
          </a:p>
        </p:txBody>
      </p:sp>
    </p:spTree>
    <p:extLst>
      <p:ext uri="{BB962C8B-B14F-4D97-AF65-F5344CB8AC3E}">
        <p14:creationId xmlns:p14="http://schemas.microsoft.com/office/powerpoint/2010/main" val="9435268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0C68DA0C-C926-4A1F-B354-6B67154CB117}" type="slidenum">
              <a:rPr lang="en-GB"/>
              <a:pPr>
                <a:defRPr/>
              </a:pPr>
              <a:t>‹#›</a:t>
            </a:fld>
            <a:endParaRPr lang="en-GB"/>
          </a:p>
        </p:txBody>
      </p:sp>
    </p:spTree>
    <p:extLst>
      <p:ext uri="{BB962C8B-B14F-4D97-AF65-F5344CB8AC3E}">
        <p14:creationId xmlns:p14="http://schemas.microsoft.com/office/powerpoint/2010/main" val="6935684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3F7142DC-F4EB-44BD-9CB0-0A8943F77DD6}" type="slidenum">
              <a:rPr lang="en-GB"/>
              <a:pPr>
                <a:defRPr/>
              </a:pPr>
              <a:t>‹#›</a:t>
            </a:fld>
            <a:endParaRPr lang="en-GB"/>
          </a:p>
        </p:txBody>
      </p:sp>
    </p:spTree>
    <p:extLst>
      <p:ext uri="{BB962C8B-B14F-4D97-AF65-F5344CB8AC3E}">
        <p14:creationId xmlns:p14="http://schemas.microsoft.com/office/powerpoint/2010/main" val="13181095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0CB29411-3827-4899-9577-700D38AC20D8}" type="slidenum">
              <a:rPr lang="en-GB"/>
              <a:pPr>
                <a:defRPr/>
              </a:pPr>
              <a:t>‹#›</a:t>
            </a:fld>
            <a:endParaRPr lang="en-GB"/>
          </a:p>
        </p:txBody>
      </p:sp>
    </p:spTree>
    <p:extLst>
      <p:ext uri="{BB962C8B-B14F-4D97-AF65-F5344CB8AC3E}">
        <p14:creationId xmlns:p14="http://schemas.microsoft.com/office/powerpoint/2010/main" val="39682784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3D307A75-1FC8-480A-AE45-9C45547A89BE}" type="slidenum">
              <a:rPr lang="en-GB"/>
              <a:pPr>
                <a:defRPr/>
              </a:pPr>
              <a:t>‹#›</a:t>
            </a:fld>
            <a:endParaRPr lang="en-GB"/>
          </a:p>
        </p:txBody>
      </p:sp>
    </p:spTree>
    <p:extLst>
      <p:ext uri="{BB962C8B-B14F-4D97-AF65-F5344CB8AC3E}">
        <p14:creationId xmlns:p14="http://schemas.microsoft.com/office/powerpoint/2010/main" val="18313583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2" descr="IMG_2115v2"/>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0" y="-414338"/>
            <a:ext cx="9144000" cy="7566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28"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GB"/>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GB"/>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E7DD3213-D4C9-46BA-A45B-9771DE0763E2}"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717"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19.png"/></Relationships>
</file>

<file path=ppt/slides/_rels/slide100.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114.jpeg"/><Relationship Id="rId2" Type="http://schemas.openxmlformats.org/officeDocument/2006/relationships/notesSlide" Target="../notesSlides/notesSlide102.xml"/><Relationship Id="rId1" Type="http://schemas.openxmlformats.org/officeDocument/2006/relationships/slideLayout" Target="../slideLayouts/slideLayout2.xml"/><Relationship Id="rId4" Type="http://schemas.openxmlformats.org/officeDocument/2006/relationships/image" Target="../media/image115.png"/></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image" Target="../media/image118.png"/><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image" Target="../media/image119.png"/><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image" Target="../media/image121.png"/><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image" Target="../media/image122.png"/><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image" Target="../media/image123.png"/><Relationship Id="rId2" Type="http://schemas.openxmlformats.org/officeDocument/2006/relationships/notesSlide" Target="../notesSlides/notesSlide112.xml"/><Relationship Id="rId1" Type="http://schemas.openxmlformats.org/officeDocument/2006/relationships/slideLayout" Target="../slideLayouts/slideLayout2.xml"/><Relationship Id="rId6" Type="http://schemas.openxmlformats.org/officeDocument/2006/relationships/image" Target="../media/image125.png"/><Relationship Id="rId5" Type="http://schemas.openxmlformats.org/officeDocument/2006/relationships/image" Target="../media/image124.png"/><Relationship Id="rId4" Type="http://schemas.openxmlformats.org/officeDocument/2006/relationships/image" Target="../media/image39.png"/></Relationships>
</file>

<file path=ppt/slides/_rels/slide113.xml.rels><?xml version="1.0" encoding="UTF-8" standalone="yes"?>
<Relationships xmlns="http://schemas.openxmlformats.org/package/2006/relationships"><Relationship Id="rId3" Type="http://schemas.openxmlformats.org/officeDocument/2006/relationships/image" Target="../media/image126.png"/><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image" Target="../media/image127.png"/><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3" Type="http://schemas.openxmlformats.org/officeDocument/2006/relationships/image" Target="../media/image128.png"/><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image" Target="../media/image129.png"/><Relationship Id="rId2" Type="http://schemas.openxmlformats.org/officeDocument/2006/relationships/notesSlide" Target="../notesSlides/notesSlide116.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jpeg"/><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2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2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2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51.png"/><Relationship Id="rId4" Type="http://schemas.openxmlformats.org/officeDocument/2006/relationships/image" Target="../media/image50.png"/></Relationships>
</file>

<file path=ppt/slides/_rels/slide3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54.png"/><Relationship Id="rId4" Type="http://schemas.openxmlformats.org/officeDocument/2006/relationships/image" Target="../media/image53.png"/></Relationships>
</file>

<file path=ppt/slides/_rels/slide3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59.jpeg"/></Relationships>
</file>

<file path=ppt/slides/_rels/slide3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60.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43.xml"/><Relationship Id="rId1" Type="http://schemas.openxmlformats.org/officeDocument/2006/relationships/slideLayout" Target="../slideLayouts/slideLayout2.xml"/><Relationship Id="rId5" Type="http://schemas.openxmlformats.org/officeDocument/2006/relationships/image" Target="../media/image65.png"/><Relationship Id="rId4" Type="http://schemas.openxmlformats.org/officeDocument/2006/relationships/image" Target="../media/image64.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50.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51.xml"/><Relationship Id="rId1" Type="http://schemas.openxmlformats.org/officeDocument/2006/relationships/slideLayout" Target="../slideLayouts/slideLayout2.xml"/><Relationship Id="rId5" Type="http://schemas.openxmlformats.org/officeDocument/2006/relationships/image" Target="../media/image71.png"/><Relationship Id="rId4" Type="http://schemas.openxmlformats.org/officeDocument/2006/relationships/image" Target="../media/image39.png"/></Relationships>
</file>

<file path=ppt/slides/_rels/slide52.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70.xml"/><Relationship Id="rId1" Type="http://schemas.openxmlformats.org/officeDocument/2006/relationships/slideLayout" Target="../slideLayouts/slideLayout2.xml"/><Relationship Id="rId4" Type="http://schemas.openxmlformats.org/officeDocument/2006/relationships/image" Target="../media/image84.png"/></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0.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84.xml"/><Relationship Id="rId1" Type="http://schemas.openxmlformats.org/officeDocument/2006/relationships/slideLayout" Target="../slideLayouts/slideLayout2.xml"/><Relationship Id="rId4" Type="http://schemas.openxmlformats.org/officeDocument/2006/relationships/image" Target="../media/image98.png"/></Relationships>
</file>

<file path=ppt/slides/_rels/slide85.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notesSlide" Target="../notesSlides/notesSlide89.xml"/><Relationship Id="rId1" Type="http://schemas.openxmlformats.org/officeDocument/2006/relationships/slideLayout" Target="../slideLayouts/slideLayout2.xml"/><Relationship Id="rId4" Type="http://schemas.openxmlformats.org/officeDocument/2006/relationships/image" Target="../media/image103.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5" descr="http://www.chip.com.tr/images/content/2008103005592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5050" y="1011238"/>
            <a:ext cx="44577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ll/>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txBox="1">
            <a:spLocks noChangeArrowheads="1"/>
          </p:cNvSpPr>
          <p:nvPr/>
        </p:nvSpPr>
        <p:spPr bwMode="auto">
          <a:xfrm>
            <a:off x="327025" y="206375"/>
            <a:ext cx="8229600" cy="551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a:spcBef>
                <a:spcPct val="20000"/>
              </a:spcBef>
              <a:buFontTx/>
              <a:buChar char="•"/>
            </a:pPr>
            <a:r>
              <a:rPr lang="tr-TR" sz="3200" b="1"/>
              <a:t>Fare İşaretçisi</a:t>
            </a:r>
            <a:r>
              <a:rPr lang="tr-TR" sz="3200"/>
              <a:t>:   </a:t>
            </a:r>
            <a:r>
              <a:rPr lang="tr-TR" sz="2800"/>
              <a:t>Bilgisayarın temel giriş birimlerinden biri olan farenin hareketleri ve konumunu gösteren bir işarettir. Fare işaretçisi yapılan işleme göre şeklini değiştirebilir.</a:t>
            </a:r>
          </a:p>
        </p:txBody>
      </p:sp>
      <p:pic>
        <p:nvPicPr>
          <p:cNvPr id="12291" name="Resim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00488" y="206375"/>
            <a:ext cx="541337" cy="59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4" name="Tablo 13"/>
          <p:cNvGraphicFramePr>
            <a:graphicFrameLocks noGrp="1"/>
          </p:cNvGraphicFramePr>
          <p:nvPr/>
        </p:nvGraphicFramePr>
        <p:xfrm>
          <a:off x="1065213" y="2832100"/>
          <a:ext cx="7121525" cy="1855788"/>
        </p:xfrm>
        <a:graphic>
          <a:graphicData uri="http://schemas.openxmlformats.org/drawingml/2006/table">
            <a:tbl>
              <a:tblPr firstRow="1" bandRow="1">
                <a:tableStyleId>{2D5ABB26-0587-4C30-8999-92F81FD0307C}</a:tableStyleId>
              </a:tblPr>
              <a:tblGrid>
                <a:gridCol w="1808875"/>
                <a:gridCol w="1404907"/>
                <a:gridCol w="1599789"/>
                <a:gridCol w="2307954"/>
              </a:tblGrid>
              <a:tr h="927894">
                <a:tc>
                  <a:txBody>
                    <a:bodyPr/>
                    <a:lstStyle/>
                    <a:p>
                      <a:pPr algn="ctr"/>
                      <a:r>
                        <a:rPr lang="tr-TR" sz="1800" kern="1200" dirty="0" smtClean="0">
                          <a:effectLst/>
                        </a:rPr>
                        <a:t>        Yardım</a:t>
                      </a:r>
                      <a:endParaRPr lang="tr-TR" sz="1900" dirty="0"/>
                    </a:p>
                  </a:txBody>
                  <a:tcPr marL="96414" marR="96414" marT="48197" marB="48197" anchor="ctr"/>
                </a:tc>
                <a:tc>
                  <a:txBody>
                    <a:bodyPr/>
                    <a:lstStyle/>
                    <a:p>
                      <a:pPr algn="ctr"/>
                      <a:r>
                        <a:rPr lang="tr-TR" sz="1800" kern="1200" dirty="0" smtClean="0">
                          <a:solidFill>
                            <a:schemeClr val="tx1"/>
                          </a:solidFill>
                          <a:effectLst/>
                          <a:latin typeface="+mn-lt"/>
                          <a:ea typeface="+mn-ea"/>
                          <a:cs typeface="+mn-cs"/>
                        </a:rPr>
                        <a:t>       Meşgul</a:t>
                      </a:r>
                      <a:endParaRPr lang="tr-TR" sz="1900" dirty="0"/>
                    </a:p>
                  </a:txBody>
                  <a:tcPr marL="96414" marR="96414" marT="48197" marB="48197" anchor="ctr"/>
                </a:tc>
                <a:tc>
                  <a:txBody>
                    <a:bodyPr/>
                    <a:lstStyle/>
                    <a:p>
                      <a:pPr algn="ctr"/>
                      <a:r>
                        <a:rPr lang="tr-TR" sz="1800" kern="1200" dirty="0" smtClean="0">
                          <a:solidFill>
                            <a:schemeClr val="tx1"/>
                          </a:solidFill>
                          <a:effectLst/>
                          <a:latin typeface="+mn-lt"/>
                          <a:ea typeface="+mn-ea"/>
                          <a:cs typeface="+mn-cs"/>
                        </a:rPr>
                        <a:t>  Taşı</a:t>
                      </a:r>
                      <a:endParaRPr lang="tr-TR" sz="1900" dirty="0"/>
                    </a:p>
                  </a:txBody>
                  <a:tcPr marL="96414" marR="96414" marT="48197" marB="48197" anchor="ctr"/>
                </a:tc>
                <a:tc>
                  <a:txBody>
                    <a:bodyPr/>
                    <a:lstStyle/>
                    <a:p>
                      <a:pPr algn="ctr"/>
                      <a:r>
                        <a:rPr lang="tr-TR" sz="1800" kern="1200" dirty="0" smtClean="0">
                          <a:solidFill>
                            <a:schemeClr val="tx1"/>
                          </a:solidFill>
                          <a:effectLst/>
                          <a:latin typeface="+mn-lt"/>
                          <a:ea typeface="+mn-ea"/>
                          <a:cs typeface="+mn-cs"/>
                        </a:rPr>
                        <a:t>Arka planda çalışıyor</a:t>
                      </a:r>
                      <a:endParaRPr lang="tr-TR" sz="1900" dirty="0"/>
                    </a:p>
                  </a:txBody>
                  <a:tcPr marL="96414" marR="96414" marT="48197" marB="48197" anchor="ctr"/>
                </a:tc>
              </a:tr>
              <a:tr h="927894">
                <a:tc>
                  <a:txBody>
                    <a:bodyPr/>
                    <a:lstStyle/>
                    <a:p>
                      <a:pPr algn="ctr"/>
                      <a:r>
                        <a:rPr lang="tr-TR" sz="1800" kern="1200" dirty="0" smtClean="0">
                          <a:solidFill>
                            <a:schemeClr val="tx1"/>
                          </a:solidFill>
                          <a:effectLst/>
                          <a:latin typeface="+mn-lt"/>
                          <a:ea typeface="+mn-ea"/>
                          <a:cs typeface="+mn-cs"/>
                        </a:rPr>
                        <a:t>         Metin seç	</a:t>
                      </a:r>
                      <a:endParaRPr lang="tr-TR" sz="1900" dirty="0"/>
                    </a:p>
                  </a:txBody>
                  <a:tcPr marL="96414" marR="96414" marT="48197" marB="48197" anchor="ctr"/>
                </a:tc>
                <a:tc gridSpan="3">
                  <a:txBody>
                    <a:bodyPr/>
                    <a:lstStyle/>
                    <a:p>
                      <a:pPr algn="l"/>
                      <a:r>
                        <a:rPr lang="tr-TR" sz="1800" kern="1200" dirty="0" smtClean="0">
                          <a:solidFill>
                            <a:schemeClr val="tx1"/>
                          </a:solidFill>
                          <a:effectLst/>
                          <a:latin typeface="+mn-lt"/>
                          <a:ea typeface="+mn-ea"/>
                          <a:cs typeface="+mn-cs"/>
                        </a:rPr>
                        <a:t>        Bağlantı seç</a:t>
                      </a:r>
                      <a:endParaRPr lang="tr-TR" sz="1900" dirty="0"/>
                    </a:p>
                  </a:txBody>
                  <a:tcPr marL="96414" marR="96414" marT="48197" marB="48197" anchor="ctr"/>
                </a:tc>
                <a:tc hMerge="1">
                  <a:txBody>
                    <a:bodyPr/>
                    <a:lstStyle/>
                    <a:p>
                      <a:pPr algn="ctr"/>
                      <a:endParaRPr lang="tr-TR" sz="1900" dirty="0"/>
                    </a:p>
                  </a:txBody>
                  <a:tcPr marL="96406" marR="96406" marT="48203" marB="48203" anchor="ctr"/>
                </a:tc>
                <a:tc hMerge="1">
                  <a:txBody>
                    <a:bodyPr/>
                    <a:lstStyle/>
                    <a:p>
                      <a:pPr algn="ctr"/>
                      <a:endParaRPr lang="tr-TR" sz="1900" dirty="0"/>
                    </a:p>
                  </a:txBody>
                  <a:tcPr marL="96406" marR="96406" marT="48203" marB="48203" anchor="ctr"/>
                </a:tc>
              </a:tr>
            </a:tbl>
          </a:graphicData>
        </a:graphic>
      </p:graphicFrame>
      <p:pic>
        <p:nvPicPr>
          <p:cNvPr id="12299" name="Resim 2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3086100"/>
            <a:ext cx="481013"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0" name="Resim 2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33688" y="3152775"/>
            <a:ext cx="463550"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1" name="Resim 2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29125" y="3122613"/>
            <a:ext cx="433388"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2" name="Resim 2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29288" y="3144838"/>
            <a:ext cx="527050" cy="48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3" name="Resim 2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39850" y="4052888"/>
            <a:ext cx="360363"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4" name="Resim 2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40050" y="3954463"/>
            <a:ext cx="422275" cy="45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ll/>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txBox="1">
            <a:spLocks noChangeArrowheads="1"/>
          </p:cNvSpPr>
          <p:nvPr/>
        </p:nvSpPr>
        <p:spPr bwMode="auto">
          <a:xfrm>
            <a:off x="327025" y="708025"/>
            <a:ext cx="8439150" cy="5108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a:buFont typeface="Arial" pitchFamily="34" charset="0"/>
              <a:buChar char="•"/>
              <a:defRPr/>
            </a:pPr>
            <a:r>
              <a:rPr lang="tr-TR" sz="2000" b="1" dirty="0" smtClean="0"/>
              <a:t>Çalıştır: </a:t>
            </a:r>
            <a:r>
              <a:rPr lang="tr-TR" sz="2000" dirty="0" smtClean="0"/>
              <a:t>Çalıştır uygulamasını kullanarak bir program, klasör, belge veya bir internet kaynağının adını aç kutusuna yazarak çalıştırmak mümkündür.</a:t>
            </a:r>
          </a:p>
          <a:p>
            <a:pPr algn="just">
              <a:buFont typeface="Arial" pitchFamily="34" charset="0"/>
              <a:buChar char="•"/>
              <a:defRPr/>
            </a:pPr>
            <a:endParaRPr lang="tr-TR" sz="2000" b="1" cap="all" dirty="0" smtClean="0"/>
          </a:p>
          <a:p>
            <a:pPr algn="just">
              <a:buFont typeface="Arial" pitchFamily="34" charset="0"/>
              <a:buChar char="•"/>
              <a:defRPr/>
            </a:pPr>
            <a:endParaRPr lang="tr-TR" sz="2000" b="1" cap="all" dirty="0" smtClean="0"/>
          </a:p>
          <a:p>
            <a:pPr algn="just">
              <a:buFont typeface="Arial" pitchFamily="34" charset="0"/>
              <a:buChar char="•"/>
              <a:defRPr/>
            </a:pPr>
            <a:endParaRPr lang="tr-TR" sz="2000" b="1" cap="all" dirty="0" smtClean="0"/>
          </a:p>
          <a:p>
            <a:pPr algn="just">
              <a:buFont typeface="Arial" pitchFamily="34" charset="0"/>
              <a:buChar char="•"/>
              <a:defRPr/>
            </a:pPr>
            <a:endParaRPr lang="tr-TR" sz="2000" b="1" cap="all" dirty="0" smtClean="0"/>
          </a:p>
          <a:p>
            <a:pPr algn="just">
              <a:buFont typeface="Arial" pitchFamily="34" charset="0"/>
              <a:buChar char="•"/>
              <a:defRPr/>
            </a:pPr>
            <a:endParaRPr lang="tr-TR" sz="2000" b="1" cap="all" dirty="0" smtClean="0"/>
          </a:p>
          <a:p>
            <a:pPr algn="just">
              <a:buFont typeface="Arial" pitchFamily="34" charset="0"/>
              <a:buChar char="•"/>
              <a:defRPr/>
            </a:pPr>
            <a:endParaRPr lang="tr-TR" sz="2000" b="1" cap="all" dirty="0" smtClean="0"/>
          </a:p>
          <a:p>
            <a:pPr algn="just">
              <a:buFont typeface="Arial" pitchFamily="34" charset="0"/>
              <a:buChar char="•"/>
              <a:defRPr/>
            </a:pPr>
            <a:endParaRPr lang="tr-TR" sz="2000" b="1" cap="all" dirty="0" smtClean="0"/>
          </a:p>
          <a:p>
            <a:pPr algn="just">
              <a:buFont typeface="Arial" pitchFamily="34" charset="0"/>
              <a:buChar char="•"/>
              <a:defRPr/>
            </a:pPr>
            <a:endParaRPr lang="tr-TR" sz="2000" b="1" cap="all" dirty="0" smtClean="0"/>
          </a:p>
          <a:p>
            <a:pPr algn="just">
              <a:buFont typeface="Arial" pitchFamily="34" charset="0"/>
              <a:buChar char="•"/>
              <a:defRPr/>
            </a:pPr>
            <a:endParaRPr lang="tr-TR" sz="2000" b="1" cap="all" dirty="0" smtClean="0"/>
          </a:p>
          <a:p>
            <a:pPr algn="just">
              <a:buFont typeface="Arial" pitchFamily="34" charset="0"/>
              <a:buChar char="•"/>
              <a:defRPr/>
            </a:pPr>
            <a:endParaRPr lang="tr-TR" sz="2000" b="1" dirty="0" smtClean="0"/>
          </a:p>
          <a:p>
            <a:pPr algn="just">
              <a:buFont typeface="Arial" pitchFamily="34" charset="0"/>
              <a:buChar char="•"/>
              <a:defRPr/>
            </a:pPr>
            <a:r>
              <a:rPr lang="tr-TR" sz="2000" b="1" dirty="0" smtClean="0"/>
              <a:t>Yukarıda çalıştır penceresinde </a:t>
            </a:r>
            <a:r>
              <a:rPr lang="tr-TR" sz="2000" b="1" dirty="0" err="1" smtClean="0"/>
              <a:t>calc</a:t>
            </a:r>
            <a:r>
              <a:rPr lang="tr-TR" sz="2000" b="1" dirty="0" smtClean="0"/>
              <a:t> yazılıp hesap makinesi programı çalıştırılmıştır.</a:t>
            </a:r>
          </a:p>
          <a:p>
            <a:pPr algn="just">
              <a:buFont typeface="Arial" pitchFamily="34" charset="0"/>
              <a:buChar char="•"/>
              <a:defRPr/>
            </a:pPr>
            <a:endParaRPr lang="tr-TR" sz="2000" dirty="0" smtClean="0"/>
          </a:p>
          <a:p>
            <a:pPr algn="just">
              <a:buFont typeface="Arial" pitchFamily="34" charset="0"/>
              <a:buChar char="•"/>
              <a:defRPr/>
            </a:pPr>
            <a:endParaRPr lang="tr-TR" sz="2000" b="1" dirty="0" smtClean="0"/>
          </a:p>
          <a:p>
            <a:pPr algn="just">
              <a:buFont typeface="Arial" pitchFamily="34" charset="0"/>
              <a:buChar char="•"/>
              <a:defRPr/>
            </a:pPr>
            <a:endParaRPr lang="tr-TR" sz="2000" b="1" dirty="0" smtClean="0"/>
          </a:p>
          <a:p>
            <a:pPr algn="just">
              <a:buFont typeface="Arial" pitchFamily="34" charset="0"/>
              <a:buChar char="•"/>
              <a:defRPr/>
            </a:pPr>
            <a:endParaRPr lang="tr-TR" sz="2000" b="1" dirty="0" smtClean="0"/>
          </a:p>
          <a:p>
            <a:pPr algn="just">
              <a:buFont typeface="Arial" pitchFamily="34" charset="0"/>
              <a:buChar char="•"/>
              <a:defRPr/>
            </a:pPr>
            <a:endParaRPr lang="tr-TR" sz="2000" b="1" dirty="0" smtClean="0"/>
          </a:p>
          <a:p>
            <a:pPr algn="just">
              <a:buFont typeface="Arial" pitchFamily="34" charset="0"/>
              <a:buChar char="•"/>
              <a:defRPr/>
            </a:pPr>
            <a:endParaRPr lang="tr-TR" sz="2000" b="1" dirty="0" smtClean="0"/>
          </a:p>
          <a:p>
            <a:pPr marL="0" indent="0" algn="just">
              <a:defRPr/>
            </a:pPr>
            <a:r>
              <a:rPr lang="tr-TR" sz="2000" b="1" dirty="0" smtClean="0"/>
              <a:t> </a:t>
            </a:r>
          </a:p>
          <a:p>
            <a:pPr algn="just">
              <a:buFont typeface="Arial" pitchFamily="34" charset="0"/>
              <a:buChar char="•"/>
              <a:defRPr/>
            </a:pPr>
            <a:endParaRPr lang="tr-TR" sz="2000" b="1" dirty="0" smtClean="0"/>
          </a:p>
          <a:p>
            <a:pPr algn="just">
              <a:buFont typeface="Arial" pitchFamily="34" charset="0"/>
              <a:buChar char="•"/>
              <a:defRPr/>
            </a:pPr>
            <a:endParaRPr lang="tr-TR" sz="2000" b="1" dirty="0" smtClean="0"/>
          </a:p>
          <a:p>
            <a:pPr algn="just">
              <a:buFont typeface="Arial" pitchFamily="34" charset="0"/>
              <a:buChar char="•"/>
              <a:defRPr/>
            </a:pPr>
            <a:endParaRPr lang="tr-TR" sz="2000" b="1" dirty="0" smtClean="0"/>
          </a:p>
          <a:p>
            <a:pPr algn="just">
              <a:buFont typeface="Arial" pitchFamily="34" charset="0"/>
              <a:buChar char="•"/>
              <a:defRPr/>
            </a:pPr>
            <a:endParaRPr lang="tr-TR" sz="2000" b="1" dirty="0" smtClean="0"/>
          </a:p>
          <a:p>
            <a:pPr marL="0" indent="0">
              <a:defRPr/>
            </a:pPr>
            <a:endParaRPr lang="tr-TR" dirty="0" smtClean="0"/>
          </a:p>
          <a:p>
            <a:pPr marL="0" indent="0" algn="just">
              <a:defRPr/>
            </a:pPr>
            <a:endParaRPr lang="tr-TR" dirty="0" smtClean="0"/>
          </a:p>
          <a:p>
            <a:pPr>
              <a:buFont typeface="Arial" pitchFamily="34" charset="0"/>
              <a:buChar char="•"/>
              <a:defRPr/>
            </a:pPr>
            <a:endParaRPr lang="tr-TR" sz="1600" dirty="0" smtClean="0"/>
          </a:p>
          <a:p>
            <a:pPr>
              <a:buFont typeface="Arial" pitchFamily="34" charset="0"/>
              <a:buChar char="•"/>
              <a:defRPr/>
            </a:pPr>
            <a:endParaRPr lang="tr-TR" sz="1600" dirty="0" smtClean="0"/>
          </a:p>
          <a:p>
            <a:pPr>
              <a:buFont typeface="Arial" pitchFamily="34" charset="0"/>
              <a:buChar char="•"/>
              <a:defRPr/>
            </a:pPr>
            <a:endParaRPr lang="tr-TR" sz="1600" dirty="0" smtClean="0"/>
          </a:p>
          <a:p>
            <a:pPr>
              <a:buFont typeface="Arial" pitchFamily="34" charset="0"/>
              <a:buChar char="•"/>
              <a:defRPr/>
            </a:pPr>
            <a:endParaRPr lang="tr-TR" sz="1600" dirty="0" smtClean="0"/>
          </a:p>
          <a:p>
            <a:pPr>
              <a:buFont typeface="Arial" pitchFamily="34" charset="0"/>
              <a:buChar char="•"/>
              <a:defRPr/>
            </a:pPr>
            <a:endParaRPr lang="tr-TR" sz="1600" dirty="0" smtClean="0"/>
          </a:p>
          <a:p>
            <a:pPr>
              <a:buFont typeface="Arial" pitchFamily="34" charset="0"/>
              <a:buChar char="•"/>
              <a:defRPr/>
            </a:pPr>
            <a:endParaRPr lang="tr-TR" sz="1600" dirty="0" smtClean="0"/>
          </a:p>
          <a:p>
            <a:pPr>
              <a:defRPr/>
            </a:pPr>
            <a:endParaRPr lang="tr-TR" sz="1600" dirty="0" smtClean="0"/>
          </a:p>
        </p:txBody>
      </p:sp>
      <p:sp>
        <p:nvSpPr>
          <p:cNvPr id="2" name="Metin kutusu 1"/>
          <p:cNvSpPr txBox="1"/>
          <p:nvPr/>
        </p:nvSpPr>
        <p:spPr>
          <a:xfrm>
            <a:off x="327025" y="0"/>
            <a:ext cx="8439150" cy="708025"/>
          </a:xfrm>
          <a:prstGeom prst="rect">
            <a:avLst/>
          </a:prstGeom>
          <a:noFill/>
        </p:spPr>
        <p:txBody>
          <a:bodyPr>
            <a:spAutoFit/>
          </a:bodyPr>
          <a:lstStyle/>
          <a:p>
            <a:pPr>
              <a:defRPr/>
            </a:pPr>
            <a:r>
              <a:rPr lang="tr-TR" sz="4000" b="1" cap="all" dirty="0"/>
              <a:t>DONATILAR</a:t>
            </a:r>
          </a:p>
        </p:txBody>
      </p:sp>
      <p:pic>
        <p:nvPicPr>
          <p:cNvPr id="104452" name="Resim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4088" y="1919288"/>
            <a:ext cx="4503737"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ll/>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txBox="1">
            <a:spLocks noChangeArrowheads="1"/>
          </p:cNvSpPr>
          <p:nvPr/>
        </p:nvSpPr>
        <p:spPr bwMode="auto">
          <a:xfrm>
            <a:off x="327025" y="708025"/>
            <a:ext cx="8439150" cy="5108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a:buFont typeface="Arial" pitchFamily="34" charset="0"/>
              <a:buChar char="•"/>
              <a:defRPr/>
            </a:pPr>
            <a:r>
              <a:rPr lang="tr-TR" sz="2000" b="1" dirty="0" smtClean="0"/>
              <a:t>Ekran Alıntısı Aracı: </a:t>
            </a:r>
            <a:r>
              <a:rPr lang="tr-TR" sz="2000" dirty="0" smtClean="0"/>
              <a:t>Yeni gelen uygulamalardan birisi olan bu araç ile ekran görüntüsünün tamamı veya belirli bölümlerini resim formatında kaydetmek mümkündür. Ekran görüntüsü alabilmek için </a:t>
            </a:r>
            <a:r>
              <a:rPr lang="tr-TR" sz="2000" b="1" dirty="0" smtClean="0">
                <a:solidFill>
                  <a:srgbClr val="FF0000"/>
                </a:solidFill>
              </a:rPr>
              <a:t>Yeni</a:t>
            </a:r>
            <a:r>
              <a:rPr lang="tr-TR" sz="2000" b="1" dirty="0" smtClean="0"/>
              <a:t> </a:t>
            </a:r>
            <a:r>
              <a:rPr lang="tr-TR" sz="2000" dirty="0" smtClean="0"/>
              <a:t>düğmesine tıklanır. Ekran görüntüsü dört faklı şekilde alınabilir</a:t>
            </a:r>
            <a:endParaRPr lang="tr-TR" sz="2000" b="1" dirty="0" smtClean="0"/>
          </a:p>
          <a:p>
            <a:pPr algn="just">
              <a:buFont typeface="Arial" pitchFamily="34" charset="0"/>
              <a:buChar char="•"/>
              <a:defRPr/>
            </a:pPr>
            <a:endParaRPr lang="tr-TR" sz="2000" b="1" dirty="0" smtClean="0"/>
          </a:p>
          <a:p>
            <a:pPr algn="just">
              <a:buFont typeface="Arial" pitchFamily="34" charset="0"/>
              <a:buChar char="•"/>
              <a:defRPr/>
            </a:pPr>
            <a:endParaRPr lang="tr-TR" sz="2000" b="1" dirty="0" smtClean="0"/>
          </a:p>
          <a:p>
            <a:pPr algn="just">
              <a:buFont typeface="Arial" pitchFamily="34" charset="0"/>
              <a:buChar char="•"/>
              <a:defRPr/>
            </a:pPr>
            <a:endParaRPr lang="tr-TR" sz="2000" b="1" dirty="0" smtClean="0"/>
          </a:p>
          <a:p>
            <a:pPr algn="just">
              <a:buFont typeface="Arial" pitchFamily="34" charset="0"/>
              <a:buChar char="•"/>
              <a:defRPr/>
            </a:pPr>
            <a:endParaRPr lang="tr-TR" sz="2000" b="1" dirty="0" smtClean="0"/>
          </a:p>
          <a:p>
            <a:pPr marL="0" indent="0" algn="just">
              <a:defRPr/>
            </a:pPr>
            <a:r>
              <a:rPr lang="tr-TR" sz="2000" b="1" dirty="0" smtClean="0"/>
              <a:t> </a:t>
            </a:r>
          </a:p>
          <a:p>
            <a:pPr algn="just">
              <a:buFont typeface="Arial" pitchFamily="34" charset="0"/>
              <a:buChar char="•"/>
              <a:defRPr/>
            </a:pPr>
            <a:endParaRPr lang="tr-TR" sz="2000" b="1" dirty="0" smtClean="0"/>
          </a:p>
          <a:p>
            <a:pPr algn="just">
              <a:buFont typeface="Arial" pitchFamily="34" charset="0"/>
              <a:buChar char="•"/>
              <a:defRPr/>
            </a:pPr>
            <a:endParaRPr lang="tr-TR" sz="2000" b="1" dirty="0" smtClean="0"/>
          </a:p>
          <a:p>
            <a:pPr algn="just">
              <a:buFont typeface="Arial" pitchFamily="34" charset="0"/>
              <a:buChar char="•"/>
              <a:defRPr/>
            </a:pPr>
            <a:endParaRPr lang="tr-TR" sz="2000" b="1" dirty="0" smtClean="0"/>
          </a:p>
          <a:p>
            <a:pPr algn="just">
              <a:buFont typeface="Arial" pitchFamily="34" charset="0"/>
              <a:buChar char="•"/>
              <a:defRPr/>
            </a:pPr>
            <a:endParaRPr lang="tr-TR" sz="2000" b="1" dirty="0" smtClean="0"/>
          </a:p>
          <a:p>
            <a:pPr marL="0" indent="0">
              <a:defRPr/>
            </a:pPr>
            <a:endParaRPr lang="tr-TR" dirty="0" smtClean="0"/>
          </a:p>
          <a:p>
            <a:pPr marL="0" indent="0" algn="just">
              <a:defRPr/>
            </a:pPr>
            <a:endParaRPr lang="tr-TR" dirty="0" smtClean="0"/>
          </a:p>
          <a:p>
            <a:pPr>
              <a:buFont typeface="Arial" pitchFamily="34" charset="0"/>
              <a:buChar char="•"/>
              <a:defRPr/>
            </a:pPr>
            <a:endParaRPr lang="tr-TR" sz="1600" dirty="0" smtClean="0"/>
          </a:p>
          <a:p>
            <a:pPr>
              <a:buFont typeface="Arial" pitchFamily="34" charset="0"/>
              <a:buChar char="•"/>
              <a:defRPr/>
            </a:pPr>
            <a:endParaRPr lang="tr-TR" sz="1600" dirty="0" smtClean="0"/>
          </a:p>
          <a:p>
            <a:pPr>
              <a:buFont typeface="Arial" pitchFamily="34" charset="0"/>
              <a:buChar char="•"/>
              <a:defRPr/>
            </a:pPr>
            <a:endParaRPr lang="tr-TR" sz="1600" dirty="0" smtClean="0"/>
          </a:p>
          <a:p>
            <a:pPr>
              <a:buFont typeface="Arial" pitchFamily="34" charset="0"/>
              <a:buChar char="•"/>
              <a:defRPr/>
            </a:pPr>
            <a:endParaRPr lang="tr-TR" sz="1600" dirty="0" smtClean="0"/>
          </a:p>
          <a:p>
            <a:pPr>
              <a:buFont typeface="Arial" pitchFamily="34" charset="0"/>
              <a:buChar char="•"/>
              <a:defRPr/>
            </a:pPr>
            <a:endParaRPr lang="tr-TR" sz="1600" dirty="0" smtClean="0"/>
          </a:p>
          <a:p>
            <a:pPr>
              <a:buFont typeface="Arial" pitchFamily="34" charset="0"/>
              <a:buChar char="•"/>
              <a:defRPr/>
            </a:pPr>
            <a:endParaRPr lang="tr-TR" sz="1600" dirty="0" smtClean="0"/>
          </a:p>
          <a:p>
            <a:pPr>
              <a:defRPr/>
            </a:pPr>
            <a:endParaRPr lang="tr-TR" sz="1600" dirty="0" smtClean="0"/>
          </a:p>
        </p:txBody>
      </p:sp>
      <p:sp>
        <p:nvSpPr>
          <p:cNvPr id="2" name="Metin kutusu 1"/>
          <p:cNvSpPr txBox="1"/>
          <p:nvPr/>
        </p:nvSpPr>
        <p:spPr>
          <a:xfrm>
            <a:off x="327025" y="0"/>
            <a:ext cx="8439150" cy="708025"/>
          </a:xfrm>
          <a:prstGeom prst="rect">
            <a:avLst/>
          </a:prstGeom>
          <a:noFill/>
        </p:spPr>
        <p:txBody>
          <a:bodyPr>
            <a:spAutoFit/>
          </a:bodyPr>
          <a:lstStyle/>
          <a:p>
            <a:pPr>
              <a:defRPr/>
            </a:pPr>
            <a:r>
              <a:rPr lang="tr-TR" sz="4000" b="1" cap="all" dirty="0"/>
              <a:t>DONATILAR</a:t>
            </a:r>
          </a:p>
        </p:txBody>
      </p:sp>
      <p:pic>
        <p:nvPicPr>
          <p:cNvPr id="105476" name="Resim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3125" y="2179638"/>
            <a:ext cx="4781550" cy="292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ll/>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txBox="1">
            <a:spLocks noChangeArrowheads="1"/>
          </p:cNvSpPr>
          <p:nvPr/>
        </p:nvSpPr>
        <p:spPr bwMode="auto">
          <a:xfrm>
            <a:off x="327025" y="708025"/>
            <a:ext cx="8439150" cy="5108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a:buFont typeface="Arial" pitchFamily="34" charset="0"/>
              <a:buChar char="•"/>
              <a:defRPr/>
            </a:pPr>
            <a:r>
              <a:rPr lang="tr-TR" sz="2000" b="1" dirty="0" smtClean="0"/>
              <a:t>Ekran Alıntısı Aracı</a:t>
            </a:r>
          </a:p>
          <a:p>
            <a:pPr algn="just">
              <a:buFont typeface="Arial" pitchFamily="34" charset="0"/>
              <a:buChar char="•"/>
              <a:defRPr/>
            </a:pPr>
            <a:endParaRPr lang="tr-TR" sz="2000" b="1" dirty="0" smtClean="0"/>
          </a:p>
          <a:p>
            <a:pPr algn="just">
              <a:buFont typeface="Arial" pitchFamily="34" charset="0"/>
              <a:buChar char="•"/>
              <a:defRPr/>
            </a:pPr>
            <a:r>
              <a:rPr lang="tr-TR" dirty="0" smtClean="0"/>
              <a:t>Serbest Biçimli Ekran Alıntısı </a:t>
            </a:r>
            <a:r>
              <a:rPr lang="tr-TR" dirty="0" err="1" smtClean="0"/>
              <a:t>şeçeneği</a:t>
            </a:r>
            <a:r>
              <a:rPr lang="tr-TR" dirty="0" smtClean="0"/>
              <a:t> kullanılarak kullanıcı fare yardımıyla çizeceği geometrik veya geometrik olmayan bir görüntü elde edebilir.</a:t>
            </a:r>
          </a:p>
          <a:p>
            <a:pPr algn="just">
              <a:buFont typeface="Arial" pitchFamily="34" charset="0"/>
              <a:buChar char="•"/>
              <a:defRPr/>
            </a:pPr>
            <a:endParaRPr lang="tr-TR" b="1" dirty="0" smtClean="0"/>
          </a:p>
          <a:p>
            <a:pPr algn="just">
              <a:buFont typeface="Arial" pitchFamily="34" charset="0"/>
              <a:buChar char="•"/>
              <a:defRPr/>
            </a:pPr>
            <a:endParaRPr lang="tr-TR" b="1" dirty="0" smtClean="0"/>
          </a:p>
          <a:p>
            <a:pPr algn="just">
              <a:buFont typeface="Arial" pitchFamily="34" charset="0"/>
              <a:buChar char="•"/>
              <a:defRPr/>
            </a:pPr>
            <a:endParaRPr lang="tr-TR" b="1" dirty="0" smtClean="0"/>
          </a:p>
          <a:p>
            <a:pPr algn="just">
              <a:buFont typeface="Arial" pitchFamily="34" charset="0"/>
              <a:buChar char="•"/>
              <a:defRPr/>
            </a:pPr>
            <a:endParaRPr lang="tr-TR" b="1" dirty="0" smtClean="0"/>
          </a:p>
          <a:p>
            <a:pPr algn="just">
              <a:buFont typeface="Arial" pitchFamily="34" charset="0"/>
              <a:buChar char="•"/>
              <a:defRPr/>
            </a:pPr>
            <a:endParaRPr lang="tr-TR" b="1" dirty="0" smtClean="0"/>
          </a:p>
          <a:p>
            <a:pPr algn="just">
              <a:buFont typeface="Arial" pitchFamily="34" charset="0"/>
              <a:buChar char="•"/>
              <a:defRPr/>
            </a:pPr>
            <a:r>
              <a:rPr lang="tr-TR" b="1" dirty="0" smtClean="0"/>
              <a:t> </a:t>
            </a:r>
            <a:r>
              <a:rPr lang="tr-TR" dirty="0" smtClean="0"/>
              <a:t>Dikdörtgen Biçimli Ekran Alıntısı seçeneği kullanılarak ekrandaki herhangi bir bölümün görüntüsü fare ile dörtgen bir şekilde çizilmek suretiyle elde edilir.</a:t>
            </a:r>
          </a:p>
          <a:p>
            <a:pPr marL="0" indent="0" algn="just">
              <a:defRPr/>
            </a:pPr>
            <a:endParaRPr lang="tr-TR" sz="2000" b="1" dirty="0" smtClean="0"/>
          </a:p>
          <a:p>
            <a:pPr algn="just">
              <a:buFont typeface="Arial" pitchFamily="34" charset="0"/>
              <a:buChar char="•"/>
              <a:defRPr/>
            </a:pPr>
            <a:endParaRPr lang="tr-TR" sz="2000" b="1" dirty="0" smtClean="0"/>
          </a:p>
          <a:p>
            <a:pPr algn="just">
              <a:buFont typeface="Arial" pitchFamily="34" charset="0"/>
              <a:buChar char="•"/>
              <a:defRPr/>
            </a:pPr>
            <a:endParaRPr lang="tr-TR" sz="2000" b="1" dirty="0" smtClean="0"/>
          </a:p>
          <a:p>
            <a:pPr algn="just">
              <a:buFont typeface="Arial" pitchFamily="34" charset="0"/>
              <a:buChar char="•"/>
              <a:defRPr/>
            </a:pPr>
            <a:endParaRPr lang="tr-TR" sz="2000" b="1" dirty="0" smtClean="0"/>
          </a:p>
          <a:p>
            <a:pPr algn="just">
              <a:buFont typeface="Arial" pitchFamily="34" charset="0"/>
              <a:buChar char="•"/>
              <a:defRPr/>
            </a:pPr>
            <a:endParaRPr lang="tr-TR" sz="2000" b="1" dirty="0" smtClean="0"/>
          </a:p>
          <a:p>
            <a:pPr marL="0" indent="0">
              <a:defRPr/>
            </a:pPr>
            <a:endParaRPr lang="tr-TR" dirty="0" smtClean="0"/>
          </a:p>
          <a:p>
            <a:pPr marL="0" indent="0" algn="just">
              <a:defRPr/>
            </a:pPr>
            <a:endParaRPr lang="tr-TR" dirty="0" smtClean="0"/>
          </a:p>
          <a:p>
            <a:pPr>
              <a:buFont typeface="Arial" pitchFamily="34" charset="0"/>
              <a:buChar char="•"/>
              <a:defRPr/>
            </a:pPr>
            <a:endParaRPr lang="tr-TR" sz="1600" dirty="0" smtClean="0"/>
          </a:p>
          <a:p>
            <a:pPr>
              <a:buFont typeface="Arial" pitchFamily="34" charset="0"/>
              <a:buChar char="•"/>
              <a:defRPr/>
            </a:pPr>
            <a:endParaRPr lang="tr-TR" sz="1600" dirty="0" smtClean="0"/>
          </a:p>
          <a:p>
            <a:pPr>
              <a:buFont typeface="Arial" pitchFamily="34" charset="0"/>
              <a:buChar char="•"/>
              <a:defRPr/>
            </a:pPr>
            <a:endParaRPr lang="tr-TR" sz="1600" dirty="0" smtClean="0"/>
          </a:p>
          <a:p>
            <a:pPr>
              <a:buFont typeface="Arial" pitchFamily="34" charset="0"/>
              <a:buChar char="•"/>
              <a:defRPr/>
            </a:pPr>
            <a:endParaRPr lang="tr-TR" sz="1600" dirty="0" smtClean="0"/>
          </a:p>
          <a:p>
            <a:pPr>
              <a:buFont typeface="Arial" pitchFamily="34" charset="0"/>
              <a:buChar char="•"/>
              <a:defRPr/>
            </a:pPr>
            <a:endParaRPr lang="tr-TR" sz="1600" dirty="0" smtClean="0"/>
          </a:p>
          <a:p>
            <a:pPr>
              <a:buFont typeface="Arial" pitchFamily="34" charset="0"/>
              <a:buChar char="•"/>
              <a:defRPr/>
            </a:pPr>
            <a:endParaRPr lang="tr-TR" sz="1600" dirty="0" smtClean="0"/>
          </a:p>
          <a:p>
            <a:pPr>
              <a:defRPr/>
            </a:pPr>
            <a:endParaRPr lang="tr-TR" sz="1600" dirty="0" smtClean="0"/>
          </a:p>
        </p:txBody>
      </p:sp>
      <p:sp>
        <p:nvSpPr>
          <p:cNvPr id="2" name="Metin kutusu 1"/>
          <p:cNvSpPr txBox="1"/>
          <p:nvPr/>
        </p:nvSpPr>
        <p:spPr>
          <a:xfrm>
            <a:off x="327025" y="0"/>
            <a:ext cx="8439150" cy="708025"/>
          </a:xfrm>
          <a:prstGeom prst="rect">
            <a:avLst/>
          </a:prstGeom>
          <a:noFill/>
        </p:spPr>
        <p:txBody>
          <a:bodyPr>
            <a:spAutoFit/>
          </a:bodyPr>
          <a:lstStyle/>
          <a:p>
            <a:pPr>
              <a:defRPr/>
            </a:pPr>
            <a:r>
              <a:rPr lang="tr-TR" sz="4000" b="1" cap="all" dirty="0"/>
              <a:t>DONATILAR</a:t>
            </a:r>
          </a:p>
        </p:txBody>
      </p:sp>
      <p:pic>
        <p:nvPicPr>
          <p:cNvPr id="106500" name="Resim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225" y="2000250"/>
            <a:ext cx="1158875"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501" name="Resim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4225" y="4327525"/>
            <a:ext cx="12192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ll/>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txBox="1">
            <a:spLocks noChangeArrowheads="1"/>
          </p:cNvSpPr>
          <p:nvPr/>
        </p:nvSpPr>
        <p:spPr bwMode="auto">
          <a:xfrm>
            <a:off x="327025" y="708025"/>
            <a:ext cx="8439150" cy="5108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a:buFont typeface="Arial" pitchFamily="34" charset="0"/>
              <a:buChar char="•"/>
              <a:defRPr/>
            </a:pPr>
            <a:r>
              <a:rPr lang="tr-TR" sz="2000" b="1" dirty="0" smtClean="0"/>
              <a:t>Ekran Alıntısı Aracı</a:t>
            </a:r>
          </a:p>
          <a:p>
            <a:pPr algn="just">
              <a:buFont typeface="Arial" pitchFamily="34" charset="0"/>
              <a:buChar char="•"/>
              <a:defRPr/>
            </a:pPr>
            <a:endParaRPr lang="tr-TR" sz="2000" b="1" dirty="0" smtClean="0"/>
          </a:p>
          <a:p>
            <a:pPr>
              <a:buFont typeface="Arial" pitchFamily="34" charset="0"/>
              <a:buChar char="•"/>
              <a:defRPr/>
            </a:pPr>
            <a:r>
              <a:rPr lang="tr-TR" dirty="0" smtClean="0"/>
              <a:t>Pencere Ekran Alıntısı seçeneği kullanılarak fare işaretçisi ile seçilen pencerenin ekran görüntüsü alınır.</a:t>
            </a:r>
            <a:endParaRPr lang="tr-TR" b="1" dirty="0" smtClean="0"/>
          </a:p>
          <a:p>
            <a:pPr algn="just">
              <a:buFont typeface="Arial" pitchFamily="34" charset="0"/>
              <a:buChar char="•"/>
              <a:defRPr/>
            </a:pPr>
            <a:endParaRPr lang="tr-TR" b="1" dirty="0" smtClean="0"/>
          </a:p>
          <a:p>
            <a:pPr algn="just">
              <a:buFont typeface="Arial" pitchFamily="34" charset="0"/>
              <a:buChar char="•"/>
              <a:defRPr/>
            </a:pPr>
            <a:endParaRPr lang="tr-TR" b="1" dirty="0" smtClean="0"/>
          </a:p>
          <a:p>
            <a:pPr>
              <a:buFont typeface="Arial" pitchFamily="34" charset="0"/>
              <a:buChar char="•"/>
              <a:defRPr/>
            </a:pPr>
            <a:r>
              <a:rPr lang="tr-TR" dirty="0" smtClean="0"/>
              <a:t>Tam Ekran Alıntısı seçeneği kullanılarak tüm ekranın görüntüsü alınır.</a:t>
            </a:r>
          </a:p>
          <a:p>
            <a:pPr marL="0" indent="0" algn="just">
              <a:defRPr/>
            </a:pPr>
            <a:endParaRPr lang="tr-TR" sz="2000" b="1" dirty="0" smtClean="0"/>
          </a:p>
          <a:p>
            <a:pPr algn="just">
              <a:buFont typeface="Arial" pitchFamily="34" charset="0"/>
              <a:buChar char="•"/>
              <a:defRPr/>
            </a:pPr>
            <a:endParaRPr lang="tr-TR" sz="2000" b="1" dirty="0" smtClean="0"/>
          </a:p>
          <a:p>
            <a:pPr algn="just">
              <a:buFont typeface="Arial" pitchFamily="34" charset="0"/>
              <a:buChar char="•"/>
              <a:defRPr/>
            </a:pPr>
            <a:r>
              <a:rPr lang="tr-TR" sz="2000" dirty="0" smtClean="0"/>
              <a:t>Alınan görüntü üzerinde Kalemle çizim yapabilir, önemli kısımları vurgulama aracı ile vurgulayabilir veya silgi aracını kullanarak silebiliriz. Yapılan işlemlerden sonra </a:t>
            </a:r>
            <a:r>
              <a:rPr lang="tr-TR" sz="2000" b="1" dirty="0" smtClean="0"/>
              <a:t>Ekran Alıntısını Kaydet </a:t>
            </a:r>
            <a:r>
              <a:rPr lang="tr-TR" sz="2000" dirty="0" smtClean="0"/>
              <a:t>düğmesine tıklayarak bilgisayarımıza kaydedebiliriz.</a:t>
            </a:r>
          </a:p>
          <a:p>
            <a:pPr algn="just">
              <a:buFont typeface="Arial" pitchFamily="34" charset="0"/>
              <a:buChar char="•"/>
              <a:defRPr/>
            </a:pPr>
            <a:endParaRPr lang="tr-TR" sz="2000" b="1" dirty="0" smtClean="0"/>
          </a:p>
          <a:p>
            <a:pPr algn="just">
              <a:buFont typeface="Arial" pitchFamily="34" charset="0"/>
              <a:buChar char="•"/>
              <a:defRPr/>
            </a:pPr>
            <a:endParaRPr lang="tr-TR" sz="2000" b="1" dirty="0" smtClean="0"/>
          </a:p>
          <a:p>
            <a:pPr algn="just">
              <a:buFont typeface="Arial" pitchFamily="34" charset="0"/>
              <a:buChar char="•"/>
              <a:defRPr/>
            </a:pPr>
            <a:endParaRPr lang="tr-TR" sz="2000" b="1" dirty="0" smtClean="0"/>
          </a:p>
          <a:p>
            <a:pPr marL="0" indent="0">
              <a:defRPr/>
            </a:pPr>
            <a:endParaRPr lang="tr-TR" dirty="0" smtClean="0"/>
          </a:p>
          <a:p>
            <a:pPr marL="0" indent="0" algn="just">
              <a:defRPr/>
            </a:pPr>
            <a:endParaRPr lang="tr-TR" dirty="0" smtClean="0"/>
          </a:p>
          <a:p>
            <a:pPr>
              <a:buFont typeface="Arial" pitchFamily="34" charset="0"/>
              <a:buChar char="•"/>
              <a:defRPr/>
            </a:pPr>
            <a:endParaRPr lang="tr-TR" sz="1600" dirty="0" smtClean="0"/>
          </a:p>
          <a:p>
            <a:pPr>
              <a:buFont typeface="Arial" pitchFamily="34" charset="0"/>
              <a:buChar char="•"/>
              <a:defRPr/>
            </a:pPr>
            <a:endParaRPr lang="tr-TR" sz="1600" dirty="0" smtClean="0"/>
          </a:p>
          <a:p>
            <a:pPr>
              <a:buFont typeface="Arial" pitchFamily="34" charset="0"/>
              <a:buChar char="•"/>
              <a:defRPr/>
            </a:pPr>
            <a:endParaRPr lang="tr-TR" sz="1600" dirty="0" smtClean="0"/>
          </a:p>
          <a:p>
            <a:pPr>
              <a:buFont typeface="Arial" pitchFamily="34" charset="0"/>
              <a:buChar char="•"/>
              <a:defRPr/>
            </a:pPr>
            <a:endParaRPr lang="tr-TR" sz="1600" dirty="0" smtClean="0"/>
          </a:p>
          <a:p>
            <a:pPr>
              <a:buFont typeface="Arial" pitchFamily="34" charset="0"/>
              <a:buChar char="•"/>
              <a:defRPr/>
            </a:pPr>
            <a:endParaRPr lang="tr-TR" sz="1600" dirty="0" smtClean="0"/>
          </a:p>
          <a:p>
            <a:pPr>
              <a:buFont typeface="Arial" pitchFamily="34" charset="0"/>
              <a:buChar char="•"/>
              <a:defRPr/>
            </a:pPr>
            <a:endParaRPr lang="tr-TR" sz="1600" dirty="0" smtClean="0"/>
          </a:p>
          <a:p>
            <a:pPr>
              <a:defRPr/>
            </a:pPr>
            <a:endParaRPr lang="tr-TR" sz="1600" dirty="0" smtClean="0"/>
          </a:p>
        </p:txBody>
      </p:sp>
      <p:sp>
        <p:nvSpPr>
          <p:cNvPr id="2" name="Metin kutusu 1"/>
          <p:cNvSpPr txBox="1"/>
          <p:nvPr/>
        </p:nvSpPr>
        <p:spPr>
          <a:xfrm>
            <a:off x="327025" y="0"/>
            <a:ext cx="8439150" cy="708025"/>
          </a:xfrm>
          <a:prstGeom prst="rect">
            <a:avLst/>
          </a:prstGeom>
          <a:noFill/>
        </p:spPr>
        <p:txBody>
          <a:bodyPr>
            <a:spAutoFit/>
          </a:bodyPr>
          <a:lstStyle/>
          <a:p>
            <a:pPr>
              <a:defRPr/>
            </a:pPr>
            <a:r>
              <a:rPr lang="tr-TR" sz="4000" b="1" cap="all" dirty="0"/>
              <a:t>DONATILAR</a:t>
            </a:r>
          </a:p>
        </p:txBody>
      </p:sp>
    </p:spTree>
  </p:cSld>
  <p:clrMapOvr>
    <a:masterClrMapping/>
  </p:clrMapOvr>
  <p:transition spd="slow">
    <p:pull/>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txBox="1">
            <a:spLocks noChangeArrowheads="1"/>
          </p:cNvSpPr>
          <p:nvPr/>
        </p:nvSpPr>
        <p:spPr bwMode="auto">
          <a:xfrm>
            <a:off x="327025" y="708025"/>
            <a:ext cx="8439150" cy="5108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r>
              <a:rPr lang="tr-TR" sz="2000" b="1" dirty="0" smtClean="0"/>
              <a:t>Hesap Makinesi</a:t>
            </a:r>
          </a:p>
          <a:p>
            <a:pPr algn="just">
              <a:buFont typeface="Arial" pitchFamily="34" charset="0"/>
              <a:buChar char="•"/>
              <a:defRPr/>
            </a:pPr>
            <a:endParaRPr lang="tr-TR" sz="2000" b="1" dirty="0" smtClean="0"/>
          </a:p>
          <a:p>
            <a:pPr algn="just">
              <a:buFont typeface="Arial" pitchFamily="34" charset="0"/>
              <a:buChar char="•"/>
              <a:defRPr/>
            </a:pPr>
            <a:r>
              <a:rPr lang="tr-TR" dirty="0" smtClean="0"/>
              <a:t>Bu uygulama ile basit </a:t>
            </a:r>
            <a:r>
              <a:rPr lang="tr-TR" dirty="0" err="1" smtClean="0"/>
              <a:t>hesaplamar</a:t>
            </a:r>
            <a:r>
              <a:rPr lang="tr-TR" dirty="0" smtClean="0"/>
              <a:t> yapabileceğimiz gibi </a:t>
            </a:r>
            <a:r>
              <a:rPr lang="tr-TR" b="1" dirty="0" smtClean="0"/>
              <a:t>Görünüm </a:t>
            </a:r>
            <a:r>
              <a:rPr lang="tr-TR" dirty="0" smtClean="0"/>
              <a:t>menüsünden diğer görünüm seçenekleri uygulanarak ileri düzeyde matematiksel işlemlerde yapılabilir.</a:t>
            </a:r>
          </a:p>
          <a:p>
            <a:pPr algn="just">
              <a:buFont typeface="Arial" pitchFamily="34" charset="0"/>
              <a:buChar char="•"/>
              <a:defRPr/>
            </a:pPr>
            <a:endParaRPr lang="tr-TR" b="1" dirty="0" smtClean="0"/>
          </a:p>
          <a:p>
            <a:pPr marL="0" indent="0" algn="just">
              <a:defRPr/>
            </a:pPr>
            <a:endParaRPr lang="tr-TR" sz="2000" b="1" dirty="0" smtClean="0"/>
          </a:p>
          <a:p>
            <a:pPr algn="just">
              <a:buFont typeface="Arial" pitchFamily="34" charset="0"/>
              <a:buChar char="•"/>
              <a:defRPr/>
            </a:pPr>
            <a:endParaRPr lang="tr-TR" sz="2000" b="1" dirty="0" smtClean="0"/>
          </a:p>
          <a:p>
            <a:pPr algn="just">
              <a:buFont typeface="Arial" pitchFamily="34" charset="0"/>
              <a:buChar char="•"/>
              <a:defRPr/>
            </a:pPr>
            <a:endParaRPr lang="tr-TR" sz="2000" b="1" dirty="0" smtClean="0"/>
          </a:p>
          <a:p>
            <a:pPr marL="0" indent="0">
              <a:defRPr/>
            </a:pPr>
            <a:endParaRPr lang="tr-TR" dirty="0" smtClean="0"/>
          </a:p>
          <a:p>
            <a:pPr marL="0" indent="0" algn="just">
              <a:defRPr/>
            </a:pPr>
            <a:endParaRPr lang="tr-TR" dirty="0" smtClean="0"/>
          </a:p>
          <a:p>
            <a:pPr>
              <a:buFont typeface="Arial" pitchFamily="34" charset="0"/>
              <a:buChar char="•"/>
              <a:defRPr/>
            </a:pPr>
            <a:endParaRPr lang="tr-TR" sz="1600" dirty="0" smtClean="0"/>
          </a:p>
          <a:p>
            <a:pPr>
              <a:buFont typeface="Arial" pitchFamily="34" charset="0"/>
              <a:buChar char="•"/>
              <a:defRPr/>
            </a:pPr>
            <a:endParaRPr lang="tr-TR" sz="1600" dirty="0" smtClean="0"/>
          </a:p>
          <a:p>
            <a:pPr>
              <a:buFont typeface="Arial" pitchFamily="34" charset="0"/>
              <a:buChar char="•"/>
              <a:defRPr/>
            </a:pPr>
            <a:endParaRPr lang="tr-TR" sz="1600" dirty="0" smtClean="0"/>
          </a:p>
          <a:p>
            <a:pPr>
              <a:buFont typeface="Arial" pitchFamily="34" charset="0"/>
              <a:buChar char="•"/>
              <a:defRPr/>
            </a:pPr>
            <a:endParaRPr lang="tr-TR" sz="1600" dirty="0" smtClean="0"/>
          </a:p>
          <a:p>
            <a:pPr>
              <a:buFont typeface="Arial" pitchFamily="34" charset="0"/>
              <a:buChar char="•"/>
              <a:defRPr/>
            </a:pPr>
            <a:endParaRPr lang="tr-TR" sz="1600" dirty="0" smtClean="0"/>
          </a:p>
          <a:p>
            <a:pPr>
              <a:buFont typeface="Arial" pitchFamily="34" charset="0"/>
              <a:buChar char="•"/>
              <a:defRPr/>
            </a:pPr>
            <a:endParaRPr lang="tr-TR" sz="1600" dirty="0" smtClean="0"/>
          </a:p>
          <a:p>
            <a:pPr>
              <a:defRPr/>
            </a:pPr>
            <a:endParaRPr lang="tr-TR" sz="1600" dirty="0" smtClean="0"/>
          </a:p>
        </p:txBody>
      </p:sp>
      <p:sp>
        <p:nvSpPr>
          <p:cNvPr id="2" name="Metin kutusu 1"/>
          <p:cNvSpPr txBox="1"/>
          <p:nvPr/>
        </p:nvSpPr>
        <p:spPr>
          <a:xfrm>
            <a:off x="327025" y="0"/>
            <a:ext cx="8439150" cy="708025"/>
          </a:xfrm>
          <a:prstGeom prst="rect">
            <a:avLst/>
          </a:prstGeom>
          <a:noFill/>
        </p:spPr>
        <p:txBody>
          <a:bodyPr>
            <a:spAutoFit/>
          </a:bodyPr>
          <a:lstStyle/>
          <a:p>
            <a:pPr>
              <a:defRPr/>
            </a:pPr>
            <a:r>
              <a:rPr lang="tr-TR" sz="4000" b="1" cap="all" dirty="0"/>
              <a:t>DONATILAR</a:t>
            </a:r>
          </a:p>
        </p:txBody>
      </p:sp>
      <p:pic>
        <p:nvPicPr>
          <p:cNvPr id="108548" name="Resim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9138" y="2335213"/>
            <a:ext cx="6543675" cy="3481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ll/>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txBox="1">
            <a:spLocks noChangeArrowheads="1"/>
          </p:cNvSpPr>
          <p:nvPr/>
        </p:nvSpPr>
        <p:spPr bwMode="auto">
          <a:xfrm>
            <a:off x="327025" y="708025"/>
            <a:ext cx="8439150" cy="5108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r>
              <a:rPr lang="tr-TR" sz="2000" b="1" dirty="0" smtClean="0"/>
              <a:t>Matematiksel Giriş Paneli</a:t>
            </a:r>
          </a:p>
          <a:p>
            <a:pPr algn="just">
              <a:buFont typeface="Arial" pitchFamily="34" charset="0"/>
              <a:buChar char="•"/>
              <a:defRPr/>
            </a:pPr>
            <a:endParaRPr lang="tr-TR" sz="2000" b="1" dirty="0" smtClean="0"/>
          </a:p>
          <a:p>
            <a:pPr algn="just">
              <a:buFont typeface="Arial" pitchFamily="34" charset="0"/>
              <a:buChar char="•"/>
              <a:defRPr/>
            </a:pPr>
            <a:r>
              <a:rPr lang="tr-TR" dirty="0" smtClean="0"/>
              <a:t>Bilgisayarınızı matematik problemlerini çözmek veya matematiksel ifadeler içeren belgeler ya da sunular oluşturmak için kullanıyorsanız, Matematiksel Giriş Paneli, bu işlemleri daha kolay ve doğal gerçekleştirebilmenizi sağlar.</a:t>
            </a:r>
          </a:p>
          <a:p>
            <a:pPr algn="just">
              <a:buFont typeface="Arial" pitchFamily="34" charset="0"/>
              <a:buChar char="•"/>
              <a:defRPr/>
            </a:pPr>
            <a:endParaRPr lang="tr-TR" b="1" dirty="0" smtClean="0"/>
          </a:p>
          <a:p>
            <a:pPr marL="0" indent="0" algn="just">
              <a:defRPr/>
            </a:pPr>
            <a:endParaRPr lang="tr-TR" sz="2000" b="1" dirty="0" smtClean="0"/>
          </a:p>
          <a:p>
            <a:pPr algn="just">
              <a:buFont typeface="Arial" pitchFamily="34" charset="0"/>
              <a:buChar char="•"/>
              <a:defRPr/>
            </a:pPr>
            <a:endParaRPr lang="tr-TR" sz="2000" b="1" dirty="0" smtClean="0"/>
          </a:p>
          <a:p>
            <a:pPr algn="just">
              <a:buFont typeface="Arial" pitchFamily="34" charset="0"/>
              <a:buChar char="•"/>
              <a:defRPr/>
            </a:pPr>
            <a:endParaRPr lang="tr-TR" sz="2000" b="1" dirty="0" smtClean="0"/>
          </a:p>
          <a:p>
            <a:pPr marL="0" indent="0">
              <a:defRPr/>
            </a:pPr>
            <a:endParaRPr lang="tr-TR" dirty="0" smtClean="0"/>
          </a:p>
          <a:p>
            <a:pPr marL="0" indent="0" algn="just">
              <a:defRPr/>
            </a:pPr>
            <a:endParaRPr lang="tr-TR" dirty="0" smtClean="0"/>
          </a:p>
          <a:p>
            <a:pPr>
              <a:buFont typeface="Arial" pitchFamily="34" charset="0"/>
              <a:buChar char="•"/>
              <a:defRPr/>
            </a:pPr>
            <a:endParaRPr lang="tr-TR" sz="1600" dirty="0" smtClean="0"/>
          </a:p>
          <a:p>
            <a:pPr>
              <a:buFont typeface="Arial" pitchFamily="34" charset="0"/>
              <a:buChar char="•"/>
              <a:defRPr/>
            </a:pPr>
            <a:endParaRPr lang="tr-TR" sz="1600" dirty="0" smtClean="0"/>
          </a:p>
          <a:p>
            <a:pPr>
              <a:buFont typeface="Arial" pitchFamily="34" charset="0"/>
              <a:buChar char="•"/>
              <a:defRPr/>
            </a:pPr>
            <a:endParaRPr lang="tr-TR" sz="1600" dirty="0" smtClean="0"/>
          </a:p>
          <a:p>
            <a:pPr>
              <a:buFont typeface="Arial" pitchFamily="34" charset="0"/>
              <a:buChar char="•"/>
              <a:defRPr/>
            </a:pPr>
            <a:endParaRPr lang="tr-TR" sz="1600" dirty="0" smtClean="0"/>
          </a:p>
          <a:p>
            <a:pPr>
              <a:buFont typeface="Arial" pitchFamily="34" charset="0"/>
              <a:buChar char="•"/>
              <a:defRPr/>
            </a:pPr>
            <a:endParaRPr lang="tr-TR" sz="1600" dirty="0" smtClean="0"/>
          </a:p>
          <a:p>
            <a:pPr>
              <a:buFont typeface="Arial" pitchFamily="34" charset="0"/>
              <a:buChar char="•"/>
              <a:defRPr/>
            </a:pPr>
            <a:endParaRPr lang="tr-TR" sz="1600" dirty="0" smtClean="0"/>
          </a:p>
          <a:p>
            <a:pPr>
              <a:defRPr/>
            </a:pPr>
            <a:endParaRPr lang="tr-TR" sz="1600" dirty="0" smtClean="0"/>
          </a:p>
        </p:txBody>
      </p:sp>
      <p:sp>
        <p:nvSpPr>
          <p:cNvPr id="2" name="Metin kutusu 1"/>
          <p:cNvSpPr txBox="1"/>
          <p:nvPr/>
        </p:nvSpPr>
        <p:spPr>
          <a:xfrm>
            <a:off x="327025" y="0"/>
            <a:ext cx="8439150" cy="708025"/>
          </a:xfrm>
          <a:prstGeom prst="rect">
            <a:avLst/>
          </a:prstGeom>
          <a:noFill/>
        </p:spPr>
        <p:txBody>
          <a:bodyPr>
            <a:spAutoFit/>
          </a:bodyPr>
          <a:lstStyle/>
          <a:p>
            <a:pPr>
              <a:defRPr/>
            </a:pPr>
            <a:r>
              <a:rPr lang="tr-TR" sz="4000" b="1" cap="all" dirty="0"/>
              <a:t>DONATILAR</a:t>
            </a:r>
          </a:p>
        </p:txBody>
      </p:sp>
      <p:pic>
        <p:nvPicPr>
          <p:cNvPr id="109572" name="Resim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925" y="2325688"/>
            <a:ext cx="5700713" cy="3490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ll/>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txBox="1">
            <a:spLocks noChangeArrowheads="1"/>
          </p:cNvSpPr>
          <p:nvPr/>
        </p:nvSpPr>
        <p:spPr bwMode="auto">
          <a:xfrm>
            <a:off x="327025" y="708025"/>
            <a:ext cx="8439150" cy="5108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r>
              <a:rPr lang="tr-TR" sz="2000" b="1" dirty="0" smtClean="0"/>
              <a:t>Matematiksel Giriş Paneli</a:t>
            </a:r>
          </a:p>
          <a:p>
            <a:pPr algn="just">
              <a:buFont typeface="Arial" pitchFamily="34" charset="0"/>
              <a:buChar char="•"/>
              <a:defRPr/>
            </a:pPr>
            <a:endParaRPr lang="tr-TR" sz="2000" b="1" dirty="0" smtClean="0"/>
          </a:p>
          <a:p>
            <a:pPr algn="just">
              <a:buFont typeface="+mj-lt"/>
              <a:buAutoNum type="arabicPeriod"/>
              <a:defRPr/>
            </a:pPr>
            <a:r>
              <a:rPr lang="tr-TR" b="1" dirty="0" err="1" smtClean="0"/>
              <a:t>Önizleme</a:t>
            </a:r>
            <a:r>
              <a:rPr lang="tr-TR" b="1" dirty="0" smtClean="0"/>
              <a:t> Alanı: </a:t>
            </a:r>
            <a:r>
              <a:rPr lang="tr-TR" dirty="0" smtClean="0"/>
              <a:t>Yazmış olduğunuz matematiksel ifadesinin nasıl görüneceği bu ekrandan görebilir varsa eksik ya da hatalar düzeltilir.</a:t>
            </a:r>
          </a:p>
          <a:p>
            <a:pPr algn="just">
              <a:buFont typeface="+mj-lt"/>
              <a:buAutoNum type="arabicPeriod"/>
              <a:defRPr/>
            </a:pPr>
            <a:endParaRPr lang="tr-TR" dirty="0" smtClean="0"/>
          </a:p>
          <a:p>
            <a:pPr algn="just">
              <a:buFont typeface="+mj-lt"/>
              <a:buAutoNum type="arabicPeriod"/>
              <a:defRPr/>
            </a:pPr>
            <a:r>
              <a:rPr lang="tr-TR" b="1" dirty="0" smtClean="0"/>
              <a:t>Geçmiş Alanı: </a:t>
            </a:r>
            <a:r>
              <a:rPr lang="tr-TR" dirty="0" smtClean="0"/>
              <a:t> Geçmişte yazmış olduğunuz matematiksel ifadeleri görebilir kaldığınız yerden ifadeyi yazmaya devam edebilirsiniz.</a:t>
            </a:r>
          </a:p>
          <a:p>
            <a:pPr algn="just">
              <a:buFont typeface="+mj-lt"/>
              <a:buAutoNum type="arabicPeriod"/>
              <a:defRPr/>
            </a:pPr>
            <a:endParaRPr lang="tr-TR" dirty="0" smtClean="0"/>
          </a:p>
          <a:p>
            <a:pPr algn="just">
              <a:buFont typeface="+mj-lt"/>
              <a:buAutoNum type="arabicPeriod"/>
              <a:defRPr/>
            </a:pPr>
            <a:r>
              <a:rPr lang="tr-TR" b="1" dirty="0" smtClean="0"/>
              <a:t>Yazma Alanı</a:t>
            </a:r>
            <a:r>
              <a:rPr lang="tr-TR" dirty="0" smtClean="0"/>
              <a:t>:  Matematiksel ifade kalem aracı kullanılarak bu bölümde yazılır.</a:t>
            </a:r>
          </a:p>
          <a:p>
            <a:pPr algn="just">
              <a:buFont typeface="+mj-lt"/>
              <a:buAutoNum type="arabicPeriod"/>
              <a:defRPr/>
            </a:pPr>
            <a:endParaRPr lang="tr-TR" dirty="0" smtClean="0"/>
          </a:p>
          <a:p>
            <a:pPr algn="just">
              <a:buFont typeface="+mj-lt"/>
              <a:buAutoNum type="arabicPeriod"/>
              <a:defRPr/>
            </a:pPr>
            <a:r>
              <a:rPr lang="tr-TR" b="1" dirty="0" smtClean="0"/>
              <a:t>Düzeltme Düğmeleri</a:t>
            </a:r>
            <a:r>
              <a:rPr lang="tr-TR" dirty="0" smtClean="0"/>
              <a:t>: Yazılan ifadeler üzerinde düzeltme işlemi yapmak için bu bölümdeki araçlar kullanılır.</a:t>
            </a:r>
          </a:p>
          <a:p>
            <a:pPr algn="just">
              <a:buFont typeface="+mj-lt"/>
              <a:buAutoNum type="arabicPeriod"/>
              <a:defRPr/>
            </a:pPr>
            <a:endParaRPr lang="tr-TR" dirty="0" smtClean="0"/>
          </a:p>
          <a:p>
            <a:pPr lvl="1" algn="just">
              <a:buFont typeface="Arial" pitchFamily="34" charset="0"/>
              <a:buChar char="•"/>
              <a:defRPr/>
            </a:pPr>
            <a:r>
              <a:rPr lang="tr-TR" b="1" dirty="0" smtClean="0"/>
              <a:t>Ekle Düğmesi</a:t>
            </a:r>
            <a:r>
              <a:rPr lang="tr-TR" dirty="0" smtClean="0"/>
              <a:t>: Yeni bir matematiksel ifade eklemek için bu düğmeye tıklanır.</a:t>
            </a:r>
          </a:p>
          <a:p>
            <a:pPr algn="just">
              <a:buFont typeface="+mj-lt"/>
              <a:buAutoNum type="arabicPeriod"/>
              <a:defRPr/>
            </a:pPr>
            <a:endParaRPr lang="tr-TR" dirty="0" smtClean="0"/>
          </a:p>
          <a:p>
            <a:pPr algn="just">
              <a:buFont typeface="+mj-lt"/>
              <a:buAutoNum type="arabicPeriod"/>
              <a:defRPr/>
            </a:pPr>
            <a:endParaRPr lang="tr-TR" dirty="0" smtClean="0"/>
          </a:p>
          <a:p>
            <a:pPr algn="just">
              <a:buFont typeface="+mj-lt"/>
              <a:buAutoNum type="arabicPeriod"/>
              <a:defRPr/>
            </a:pPr>
            <a:endParaRPr lang="tr-TR" b="1" dirty="0" smtClean="0"/>
          </a:p>
          <a:p>
            <a:pPr marL="0" indent="0" algn="just">
              <a:defRPr/>
            </a:pPr>
            <a:endParaRPr lang="tr-TR" sz="2000" b="1" dirty="0" smtClean="0"/>
          </a:p>
          <a:p>
            <a:pPr algn="just">
              <a:buFont typeface="Arial" pitchFamily="34" charset="0"/>
              <a:buChar char="•"/>
              <a:defRPr/>
            </a:pPr>
            <a:endParaRPr lang="tr-TR" sz="2000" b="1" dirty="0" smtClean="0"/>
          </a:p>
          <a:p>
            <a:pPr algn="just">
              <a:buFont typeface="Arial" pitchFamily="34" charset="0"/>
              <a:buChar char="•"/>
              <a:defRPr/>
            </a:pPr>
            <a:endParaRPr lang="tr-TR" sz="2000" b="1" dirty="0" smtClean="0"/>
          </a:p>
          <a:p>
            <a:pPr marL="0" indent="0">
              <a:defRPr/>
            </a:pPr>
            <a:endParaRPr lang="tr-TR" dirty="0" smtClean="0"/>
          </a:p>
          <a:p>
            <a:pPr marL="0" indent="0" algn="just">
              <a:defRPr/>
            </a:pPr>
            <a:endParaRPr lang="tr-TR" dirty="0" smtClean="0"/>
          </a:p>
          <a:p>
            <a:pPr>
              <a:buFont typeface="Arial" pitchFamily="34" charset="0"/>
              <a:buChar char="•"/>
              <a:defRPr/>
            </a:pPr>
            <a:endParaRPr lang="tr-TR" sz="1600" dirty="0" smtClean="0"/>
          </a:p>
          <a:p>
            <a:pPr>
              <a:buFont typeface="Arial" pitchFamily="34" charset="0"/>
              <a:buChar char="•"/>
              <a:defRPr/>
            </a:pPr>
            <a:endParaRPr lang="tr-TR" sz="1600" dirty="0" smtClean="0"/>
          </a:p>
          <a:p>
            <a:pPr>
              <a:buFont typeface="Arial" pitchFamily="34" charset="0"/>
              <a:buChar char="•"/>
              <a:defRPr/>
            </a:pPr>
            <a:endParaRPr lang="tr-TR" sz="1600" dirty="0" smtClean="0"/>
          </a:p>
          <a:p>
            <a:pPr>
              <a:buFont typeface="Arial" pitchFamily="34" charset="0"/>
              <a:buChar char="•"/>
              <a:defRPr/>
            </a:pPr>
            <a:endParaRPr lang="tr-TR" sz="1600" dirty="0" smtClean="0"/>
          </a:p>
          <a:p>
            <a:pPr>
              <a:buFont typeface="Arial" pitchFamily="34" charset="0"/>
              <a:buChar char="•"/>
              <a:defRPr/>
            </a:pPr>
            <a:endParaRPr lang="tr-TR" sz="1600" dirty="0" smtClean="0"/>
          </a:p>
          <a:p>
            <a:pPr>
              <a:buFont typeface="Arial" pitchFamily="34" charset="0"/>
              <a:buChar char="•"/>
              <a:defRPr/>
            </a:pPr>
            <a:endParaRPr lang="tr-TR" sz="1600" dirty="0" smtClean="0"/>
          </a:p>
          <a:p>
            <a:pPr>
              <a:defRPr/>
            </a:pPr>
            <a:endParaRPr lang="tr-TR" sz="1600" dirty="0" smtClean="0"/>
          </a:p>
        </p:txBody>
      </p:sp>
      <p:sp>
        <p:nvSpPr>
          <p:cNvPr id="2" name="Metin kutusu 1"/>
          <p:cNvSpPr txBox="1"/>
          <p:nvPr/>
        </p:nvSpPr>
        <p:spPr>
          <a:xfrm>
            <a:off x="327025" y="0"/>
            <a:ext cx="8439150" cy="708025"/>
          </a:xfrm>
          <a:prstGeom prst="rect">
            <a:avLst/>
          </a:prstGeom>
          <a:noFill/>
        </p:spPr>
        <p:txBody>
          <a:bodyPr>
            <a:spAutoFit/>
          </a:bodyPr>
          <a:lstStyle/>
          <a:p>
            <a:pPr>
              <a:defRPr/>
            </a:pPr>
            <a:r>
              <a:rPr lang="tr-TR" sz="4000" b="1" cap="all" dirty="0"/>
              <a:t>DONATILAR</a:t>
            </a:r>
          </a:p>
        </p:txBody>
      </p:sp>
    </p:spTree>
  </p:cSld>
  <p:clrMapOvr>
    <a:masterClrMapping/>
  </p:clrMapOvr>
  <p:transition spd="slow">
    <p:pull/>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txBox="1">
            <a:spLocks noChangeArrowheads="1"/>
          </p:cNvSpPr>
          <p:nvPr/>
        </p:nvSpPr>
        <p:spPr bwMode="auto">
          <a:xfrm>
            <a:off x="327025" y="708025"/>
            <a:ext cx="8439150" cy="5108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r>
              <a:rPr lang="tr-TR" sz="2000" b="1" dirty="0" smtClean="0"/>
              <a:t>Not Defteri</a:t>
            </a:r>
          </a:p>
          <a:p>
            <a:pPr algn="just">
              <a:buFont typeface="Arial" pitchFamily="34" charset="0"/>
              <a:buChar char="•"/>
              <a:defRPr/>
            </a:pPr>
            <a:endParaRPr lang="tr-TR" sz="2000" b="1" dirty="0" smtClean="0"/>
          </a:p>
          <a:p>
            <a:pPr marL="285750" indent="-285750" algn="just">
              <a:buFont typeface="Arial" pitchFamily="34" charset="0"/>
              <a:buChar char="•"/>
              <a:defRPr/>
            </a:pPr>
            <a:r>
              <a:rPr lang="tr-TR" dirty="0" smtClean="0"/>
              <a:t>Not defteri düz metin formatındaki ifadeleri yazmamıza ve kaydetmemize imkân tanıyan basit bir </a:t>
            </a:r>
            <a:r>
              <a:rPr lang="tr-TR" b="1" dirty="0" smtClean="0"/>
              <a:t>kelime işlemci</a:t>
            </a:r>
            <a:r>
              <a:rPr lang="tr-TR" dirty="0" smtClean="0"/>
              <a:t> programıdır. </a:t>
            </a:r>
          </a:p>
          <a:p>
            <a:pPr marL="0" indent="0" algn="just">
              <a:defRPr/>
            </a:pPr>
            <a:endParaRPr lang="tr-TR" dirty="0" smtClean="0"/>
          </a:p>
          <a:p>
            <a:pPr algn="just">
              <a:buFont typeface="+mj-lt"/>
              <a:buAutoNum type="arabicPeriod"/>
              <a:defRPr/>
            </a:pPr>
            <a:endParaRPr lang="tr-TR" dirty="0" smtClean="0"/>
          </a:p>
          <a:p>
            <a:pPr algn="just">
              <a:buFont typeface="+mj-lt"/>
              <a:buAutoNum type="arabicPeriod"/>
              <a:defRPr/>
            </a:pPr>
            <a:endParaRPr lang="tr-TR" b="1" dirty="0" smtClean="0"/>
          </a:p>
          <a:p>
            <a:pPr marL="0" indent="0" algn="just">
              <a:defRPr/>
            </a:pPr>
            <a:endParaRPr lang="tr-TR" sz="2000" b="1" dirty="0" smtClean="0"/>
          </a:p>
          <a:p>
            <a:pPr algn="just">
              <a:buFont typeface="Arial" pitchFamily="34" charset="0"/>
              <a:buChar char="•"/>
              <a:defRPr/>
            </a:pPr>
            <a:endParaRPr lang="tr-TR" sz="2000" b="1" dirty="0" smtClean="0"/>
          </a:p>
          <a:p>
            <a:pPr algn="just">
              <a:buFont typeface="Arial" pitchFamily="34" charset="0"/>
              <a:buChar char="•"/>
              <a:defRPr/>
            </a:pPr>
            <a:endParaRPr lang="tr-TR" sz="2000" b="1" dirty="0" smtClean="0"/>
          </a:p>
          <a:p>
            <a:pPr marL="0" indent="0">
              <a:defRPr/>
            </a:pPr>
            <a:endParaRPr lang="tr-TR" dirty="0" smtClean="0"/>
          </a:p>
          <a:p>
            <a:pPr marL="0" indent="0" algn="just">
              <a:defRPr/>
            </a:pPr>
            <a:endParaRPr lang="tr-TR" dirty="0" smtClean="0"/>
          </a:p>
          <a:p>
            <a:pPr>
              <a:buFont typeface="Arial" pitchFamily="34" charset="0"/>
              <a:buChar char="•"/>
              <a:defRPr/>
            </a:pPr>
            <a:endParaRPr lang="tr-TR" sz="1600" dirty="0" smtClean="0"/>
          </a:p>
          <a:p>
            <a:pPr>
              <a:buFont typeface="Arial" pitchFamily="34" charset="0"/>
              <a:buChar char="•"/>
              <a:defRPr/>
            </a:pPr>
            <a:endParaRPr lang="tr-TR" sz="1600" dirty="0" smtClean="0"/>
          </a:p>
          <a:p>
            <a:pPr>
              <a:buFont typeface="Arial" pitchFamily="34" charset="0"/>
              <a:buChar char="•"/>
              <a:defRPr/>
            </a:pPr>
            <a:endParaRPr lang="tr-TR" sz="1600" dirty="0" smtClean="0"/>
          </a:p>
          <a:p>
            <a:pPr>
              <a:buFont typeface="Arial" pitchFamily="34" charset="0"/>
              <a:buChar char="•"/>
              <a:defRPr/>
            </a:pPr>
            <a:endParaRPr lang="tr-TR" sz="1600" dirty="0" smtClean="0"/>
          </a:p>
          <a:p>
            <a:pPr>
              <a:buFont typeface="Arial" pitchFamily="34" charset="0"/>
              <a:buChar char="•"/>
              <a:defRPr/>
            </a:pPr>
            <a:endParaRPr lang="tr-TR" sz="1600" dirty="0" smtClean="0"/>
          </a:p>
          <a:p>
            <a:pPr>
              <a:buFont typeface="Arial" pitchFamily="34" charset="0"/>
              <a:buChar char="•"/>
              <a:defRPr/>
            </a:pPr>
            <a:endParaRPr lang="tr-TR" sz="1600" dirty="0" smtClean="0"/>
          </a:p>
          <a:p>
            <a:pPr>
              <a:defRPr/>
            </a:pPr>
            <a:endParaRPr lang="tr-TR" sz="1600" dirty="0" smtClean="0"/>
          </a:p>
        </p:txBody>
      </p:sp>
      <p:sp>
        <p:nvSpPr>
          <p:cNvPr id="2" name="Metin kutusu 1"/>
          <p:cNvSpPr txBox="1"/>
          <p:nvPr/>
        </p:nvSpPr>
        <p:spPr>
          <a:xfrm>
            <a:off x="327025" y="0"/>
            <a:ext cx="8439150" cy="708025"/>
          </a:xfrm>
          <a:prstGeom prst="rect">
            <a:avLst/>
          </a:prstGeom>
          <a:noFill/>
        </p:spPr>
        <p:txBody>
          <a:bodyPr>
            <a:spAutoFit/>
          </a:bodyPr>
          <a:lstStyle/>
          <a:p>
            <a:pPr>
              <a:defRPr/>
            </a:pPr>
            <a:r>
              <a:rPr lang="tr-TR" sz="4000" b="1" cap="all" dirty="0"/>
              <a:t>DONATILAR</a:t>
            </a:r>
          </a:p>
        </p:txBody>
      </p:sp>
      <p:pic>
        <p:nvPicPr>
          <p:cNvPr id="111620" name="Resim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6900" y="2024063"/>
            <a:ext cx="5092700" cy="388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ll/>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txBox="1">
            <a:spLocks noChangeArrowheads="1"/>
          </p:cNvSpPr>
          <p:nvPr/>
        </p:nvSpPr>
        <p:spPr bwMode="auto">
          <a:xfrm>
            <a:off x="327025" y="708025"/>
            <a:ext cx="8439150" cy="5108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r>
              <a:rPr lang="tr-TR" sz="2000" b="1" dirty="0" smtClean="0"/>
              <a:t>Paint </a:t>
            </a:r>
            <a:endParaRPr lang="tr-TR" sz="2000" b="1" cap="all" dirty="0" smtClean="0"/>
          </a:p>
          <a:p>
            <a:pPr algn="just">
              <a:buFont typeface="Arial" pitchFamily="34" charset="0"/>
              <a:buChar char="•"/>
              <a:defRPr/>
            </a:pPr>
            <a:endParaRPr lang="tr-TR" sz="2000" b="1" dirty="0" smtClean="0"/>
          </a:p>
          <a:p>
            <a:pPr algn="just">
              <a:buFont typeface="Arial" pitchFamily="34" charset="0"/>
              <a:buChar char="•"/>
              <a:defRPr/>
            </a:pPr>
            <a:r>
              <a:rPr lang="tr-TR" dirty="0" smtClean="0"/>
              <a:t>Paint, üzerinde bulunan araçlar yardımıyla basit çizimler yapabileceğimiz bir resim işleme editörüdür.</a:t>
            </a:r>
          </a:p>
          <a:p>
            <a:pPr algn="just">
              <a:buFont typeface="+mj-lt"/>
              <a:buAutoNum type="arabicPeriod"/>
              <a:defRPr/>
            </a:pPr>
            <a:endParaRPr lang="tr-TR" dirty="0" smtClean="0"/>
          </a:p>
          <a:p>
            <a:pPr algn="just">
              <a:buFont typeface="+mj-lt"/>
              <a:buAutoNum type="arabicPeriod"/>
              <a:defRPr/>
            </a:pPr>
            <a:endParaRPr lang="tr-TR" b="1" dirty="0" smtClean="0"/>
          </a:p>
          <a:p>
            <a:pPr marL="0" indent="0" algn="just">
              <a:defRPr/>
            </a:pPr>
            <a:endParaRPr lang="tr-TR" sz="2000" b="1" dirty="0" smtClean="0"/>
          </a:p>
          <a:p>
            <a:pPr algn="just">
              <a:buFont typeface="Arial" pitchFamily="34" charset="0"/>
              <a:buChar char="•"/>
              <a:defRPr/>
            </a:pPr>
            <a:endParaRPr lang="tr-TR" sz="2000" b="1" dirty="0" smtClean="0"/>
          </a:p>
          <a:p>
            <a:pPr algn="just">
              <a:buFont typeface="Arial" pitchFamily="34" charset="0"/>
              <a:buChar char="•"/>
              <a:defRPr/>
            </a:pPr>
            <a:endParaRPr lang="tr-TR" sz="2000" b="1" dirty="0" smtClean="0"/>
          </a:p>
          <a:p>
            <a:pPr marL="0" indent="0">
              <a:defRPr/>
            </a:pPr>
            <a:endParaRPr lang="tr-TR" dirty="0" smtClean="0"/>
          </a:p>
          <a:p>
            <a:pPr marL="0" indent="0" algn="just">
              <a:defRPr/>
            </a:pPr>
            <a:endParaRPr lang="tr-TR" dirty="0" smtClean="0"/>
          </a:p>
          <a:p>
            <a:pPr>
              <a:buFont typeface="Arial" pitchFamily="34" charset="0"/>
              <a:buChar char="•"/>
              <a:defRPr/>
            </a:pPr>
            <a:endParaRPr lang="tr-TR" sz="1600" dirty="0" smtClean="0"/>
          </a:p>
          <a:p>
            <a:pPr>
              <a:buFont typeface="Arial" pitchFamily="34" charset="0"/>
              <a:buChar char="•"/>
              <a:defRPr/>
            </a:pPr>
            <a:endParaRPr lang="tr-TR" sz="1600" dirty="0" smtClean="0"/>
          </a:p>
          <a:p>
            <a:pPr>
              <a:buFont typeface="Arial" pitchFamily="34" charset="0"/>
              <a:buChar char="•"/>
              <a:defRPr/>
            </a:pPr>
            <a:endParaRPr lang="tr-TR" sz="1600" dirty="0" smtClean="0"/>
          </a:p>
          <a:p>
            <a:pPr>
              <a:buFont typeface="Arial" pitchFamily="34" charset="0"/>
              <a:buChar char="•"/>
              <a:defRPr/>
            </a:pPr>
            <a:endParaRPr lang="tr-TR" sz="1600" dirty="0" smtClean="0"/>
          </a:p>
          <a:p>
            <a:pPr>
              <a:buFont typeface="Arial" pitchFamily="34" charset="0"/>
              <a:buChar char="•"/>
              <a:defRPr/>
            </a:pPr>
            <a:endParaRPr lang="tr-TR" sz="1600" dirty="0" smtClean="0"/>
          </a:p>
          <a:p>
            <a:pPr>
              <a:buFont typeface="Arial" pitchFamily="34" charset="0"/>
              <a:buChar char="•"/>
              <a:defRPr/>
            </a:pPr>
            <a:endParaRPr lang="tr-TR" sz="1600" dirty="0" smtClean="0"/>
          </a:p>
          <a:p>
            <a:pPr>
              <a:defRPr/>
            </a:pPr>
            <a:endParaRPr lang="tr-TR" sz="1600" dirty="0" smtClean="0"/>
          </a:p>
        </p:txBody>
      </p:sp>
      <p:sp>
        <p:nvSpPr>
          <p:cNvPr id="2" name="Metin kutusu 1"/>
          <p:cNvSpPr txBox="1"/>
          <p:nvPr/>
        </p:nvSpPr>
        <p:spPr>
          <a:xfrm>
            <a:off x="327025" y="0"/>
            <a:ext cx="8439150" cy="708025"/>
          </a:xfrm>
          <a:prstGeom prst="rect">
            <a:avLst/>
          </a:prstGeom>
          <a:noFill/>
        </p:spPr>
        <p:txBody>
          <a:bodyPr>
            <a:spAutoFit/>
          </a:bodyPr>
          <a:lstStyle/>
          <a:p>
            <a:pPr>
              <a:defRPr/>
            </a:pPr>
            <a:r>
              <a:rPr lang="tr-TR" sz="4000" b="1" cap="all" dirty="0"/>
              <a:t>DONATILAR</a:t>
            </a:r>
          </a:p>
        </p:txBody>
      </p:sp>
      <p:pic>
        <p:nvPicPr>
          <p:cNvPr id="112644" name="Resim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4850" y="2119313"/>
            <a:ext cx="5561013" cy="3697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ll/>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txBox="1">
            <a:spLocks noChangeArrowheads="1"/>
          </p:cNvSpPr>
          <p:nvPr/>
        </p:nvSpPr>
        <p:spPr bwMode="auto">
          <a:xfrm>
            <a:off x="327025" y="708025"/>
            <a:ext cx="8439150" cy="5108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r>
              <a:rPr lang="tr-TR" sz="2000" b="1" dirty="0" smtClean="0"/>
              <a:t>Ses Kaydedici</a:t>
            </a:r>
          </a:p>
          <a:p>
            <a:pPr>
              <a:defRPr/>
            </a:pPr>
            <a:endParaRPr lang="tr-TR" sz="2000" b="1" cap="all" dirty="0" smtClean="0"/>
          </a:p>
          <a:p>
            <a:pPr algn="just">
              <a:buFont typeface="Arial" pitchFamily="34" charset="0"/>
              <a:buChar char="•"/>
              <a:defRPr/>
            </a:pPr>
            <a:endParaRPr lang="tr-TR" sz="2000" b="1" dirty="0" smtClean="0"/>
          </a:p>
          <a:p>
            <a:pPr algn="just">
              <a:buFont typeface="Arial" pitchFamily="34" charset="0"/>
              <a:buChar char="•"/>
              <a:defRPr/>
            </a:pPr>
            <a:r>
              <a:rPr lang="tr-TR" dirty="0" smtClean="0"/>
              <a:t>Eğer bilgisayarına takılı bir mikrofonunuz varsa dış ortamdaki sesleri bilgisayarınıza ses dosyası formatında kaydedebilirsiniz. Kayıt işlemi </a:t>
            </a:r>
            <a:r>
              <a:rPr lang="tr-TR" b="1" dirty="0" smtClean="0"/>
              <a:t>Kaydı Başlat </a:t>
            </a:r>
            <a:r>
              <a:rPr lang="tr-TR" dirty="0" smtClean="0"/>
              <a:t>düğmesine tıklanarak veya klavyeden </a:t>
            </a:r>
            <a:r>
              <a:rPr lang="tr-TR" b="1" dirty="0" smtClean="0"/>
              <a:t>Alt + K </a:t>
            </a:r>
            <a:r>
              <a:rPr lang="tr-TR" dirty="0" smtClean="0"/>
              <a:t>tuşlarına basılarak başlatılır.</a:t>
            </a:r>
          </a:p>
          <a:p>
            <a:pPr algn="just">
              <a:buFont typeface="+mj-lt"/>
              <a:buAutoNum type="arabicPeriod"/>
              <a:defRPr/>
            </a:pPr>
            <a:endParaRPr lang="tr-TR" b="1" dirty="0" smtClean="0"/>
          </a:p>
          <a:p>
            <a:pPr marL="0" indent="0" algn="just">
              <a:defRPr/>
            </a:pPr>
            <a:endParaRPr lang="tr-TR" sz="2000" b="1" dirty="0" smtClean="0"/>
          </a:p>
          <a:p>
            <a:pPr algn="just">
              <a:buFont typeface="Arial" pitchFamily="34" charset="0"/>
              <a:buChar char="•"/>
              <a:defRPr/>
            </a:pPr>
            <a:endParaRPr lang="tr-TR" sz="2000" b="1" dirty="0" smtClean="0"/>
          </a:p>
          <a:p>
            <a:pPr algn="just">
              <a:buFont typeface="Arial" pitchFamily="34" charset="0"/>
              <a:buChar char="•"/>
              <a:defRPr/>
            </a:pPr>
            <a:endParaRPr lang="tr-TR" sz="2000" b="1" dirty="0" smtClean="0"/>
          </a:p>
          <a:p>
            <a:pPr marL="0" indent="0">
              <a:defRPr/>
            </a:pPr>
            <a:endParaRPr lang="tr-TR" dirty="0" smtClean="0"/>
          </a:p>
          <a:p>
            <a:pPr marL="0" indent="0" algn="just">
              <a:defRPr/>
            </a:pPr>
            <a:endParaRPr lang="tr-TR" dirty="0" smtClean="0"/>
          </a:p>
          <a:p>
            <a:pPr>
              <a:buFont typeface="Arial" pitchFamily="34" charset="0"/>
              <a:buChar char="•"/>
              <a:defRPr/>
            </a:pPr>
            <a:endParaRPr lang="tr-TR" sz="1600" dirty="0" smtClean="0"/>
          </a:p>
          <a:p>
            <a:pPr>
              <a:buFont typeface="Arial" pitchFamily="34" charset="0"/>
              <a:buChar char="•"/>
              <a:defRPr/>
            </a:pPr>
            <a:endParaRPr lang="tr-TR" sz="1600" dirty="0" smtClean="0"/>
          </a:p>
          <a:p>
            <a:pPr>
              <a:buFont typeface="Arial" pitchFamily="34" charset="0"/>
              <a:buChar char="•"/>
              <a:defRPr/>
            </a:pPr>
            <a:endParaRPr lang="tr-TR" sz="1600" dirty="0" smtClean="0"/>
          </a:p>
          <a:p>
            <a:pPr>
              <a:buFont typeface="Arial" pitchFamily="34" charset="0"/>
              <a:buChar char="•"/>
              <a:defRPr/>
            </a:pPr>
            <a:endParaRPr lang="tr-TR" sz="1600" dirty="0" smtClean="0"/>
          </a:p>
          <a:p>
            <a:pPr>
              <a:buFont typeface="Arial" pitchFamily="34" charset="0"/>
              <a:buChar char="•"/>
              <a:defRPr/>
            </a:pPr>
            <a:endParaRPr lang="tr-TR" sz="1600" dirty="0" smtClean="0"/>
          </a:p>
          <a:p>
            <a:pPr>
              <a:buFont typeface="Arial" pitchFamily="34" charset="0"/>
              <a:buChar char="•"/>
              <a:defRPr/>
            </a:pPr>
            <a:endParaRPr lang="tr-TR" sz="1600" dirty="0" smtClean="0"/>
          </a:p>
          <a:p>
            <a:pPr>
              <a:defRPr/>
            </a:pPr>
            <a:endParaRPr lang="tr-TR" sz="1600" dirty="0" smtClean="0"/>
          </a:p>
        </p:txBody>
      </p:sp>
      <p:sp>
        <p:nvSpPr>
          <p:cNvPr id="2" name="Metin kutusu 1"/>
          <p:cNvSpPr txBox="1"/>
          <p:nvPr/>
        </p:nvSpPr>
        <p:spPr>
          <a:xfrm>
            <a:off x="327025" y="0"/>
            <a:ext cx="8439150" cy="708025"/>
          </a:xfrm>
          <a:prstGeom prst="rect">
            <a:avLst/>
          </a:prstGeom>
          <a:noFill/>
        </p:spPr>
        <p:txBody>
          <a:bodyPr>
            <a:spAutoFit/>
          </a:bodyPr>
          <a:lstStyle/>
          <a:p>
            <a:pPr>
              <a:defRPr/>
            </a:pPr>
            <a:r>
              <a:rPr lang="tr-TR" sz="4000" b="1" cap="all" dirty="0"/>
              <a:t>DONATILAR</a:t>
            </a:r>
          </a:p>
        </p:txBody>
      </p:sp>
      <p:pic>
        <p:nvPicPr>
          <p:cNvPr id="113668" name="Resim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6300" y="3262313"/>
            <a:ext cx="6700838" cy="117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ll/>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46088" y="0"/>
            <a:ext cx="8308975" cy="828675"/>
          </a:xfrm>
        </p:spPr>
        <p:txBody>
          <a:bodyPr/>
          <a:lstStyle/>
          <a:p>
            <a:r>
              <a:rPr lang="tr-TR" sz="4000" b="1" smtClean="0"/>
              <a:t>Fare Olayları</a:t>
            </a:r>
            <a:endParaRPr lang="tr-TR" sz="4000" smtClean="0"/>
          </a:p>
        </p:txBody>
      </p:sp>
      <p:sp>
        <p:nvSpPr>
          <p:cNvPr id="8" name="Rectangle 3"/>
          <p:cNvSpPr txBox="1">
            <a:spLocks noChangeArrowheads="1"/>
          </p:cNvSpPr>
          <p:nvPr/>
        </p:nvSpPr>
        <p:spPr bwMode="auto">
          <a:xfrm>
            <a:off x="485775" y="1169988"/>
            <a:ext cx="8229600" cy="443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lvl="1" algn="just">
              <a:buFont typeface="Arial" pitchFamily="34" charset="0"/>
              <a:buChar char="•"/>
              <a:defRPr/>
            </a:pPr>
            <a:r>
              <a:rPr lang="tr-TR" b="1" dirty="0"/>
              <a:t>Tek </a:t>
            </a:r>
            <a:r>
              <a:rPr lang="tr-TR" b="1" dirty="0" smtClean="0"/>
              <a:t>Tıklamak: </a:t>
            </a:r>
            <a:r>
              <a:rPr lang="tr-TR" dirty="0" smtClean="0"/>
              <a:t>Farenin </a:t>
            </a:r>
            <a:r>
              <a:rPr lang="tr-TR" dirty="0"/>
              <a:t>sol tuşu ve sağ tuşu ile tek tıklama ile yapılır. Bir simgeyi seçmek ve ilgili listeyi açmak için kullanılır. Farenin sağ tuşunun tek tıklamasıyla yapılacak işlem seçenekleri listelenir. </a:t>
            </a:r>
          </a:p>
          <a:p>
            <a:pPr marL="457200" lvl="1" indent="0">
              <a:buFontTx/>
              <a:buNone/>
              <a:defRPr/>
            </a:pPr>
            <a:endParaRPr lang="tr-TR" dirty="0"/>
          </a:p>
        </p:txBody>
      </p:sp>
      <p:pic>
        <p:nvPicPr>
          <p:cNvPr id="13316" name="Picture 3" descr="http://www.kelebek.gen.tr/wp-content/uploads/tiklam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1750" y="3467100"/>
            <a:ext cx="3024188"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ll/>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txBox="1">
            <a:spLocks noChangeArrowheads="1"/>
          </p:cNvSpPr>
          <p:nvPr/>
        </p:nvSpPr>
        <p:spPr bwMode="auto">
          <a:xfrm>
            <a:off x="327025" y="708025"/>
            <a:ext cx="8439150" cy="5108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r>
              <a:rPr lang="tr-TR" sz="2000" b="1" dirty="0" err="1" smtClean="0"/>
              <a:t>WordPad</a:t>
            </a:r>
            <a:endParaRPr lang="tr-TR" sz="2000" b="1" dirty="0" smtClean="0"/>
          </a:p>
          <a:p>
            <a:pPr algn="just">
              <a:buFont typeface="Arial" pitchFamily="34" charset="0"/>
              <a:buChar char="•"/>
              <a:defRPr/>
            </a:pPr>
            <a:r>
              <a:rPr lang="tr-TR" dirty="0" err="1" smtClean="0"/>
              <a:t>WordPad</a:t>
            </a:r>
            <a:r>
              <a:rPr lang="tr-TR" dirty="0" smtClean="0"/>
              <a:t> uygulaması Not Defterinin daha gelişmiş bir türüdür diyebiliriz. </a:t>
            </a:r>
            <a:r>
              <a:rPr lang="tr-TR" dirty="0" err="1" smtClean="0"/>
              <a:t>WordPad</a:t>
            </a:r>
            <a:r>
              <a:rPr lang="tr-TR" dirty="0" smtClean="0"/>
              <a:t> uygulaması Windows 7 işletim sistemi ile birlikte yüklü olarak gelir. </a:t>
            </a:r>
            <a:r>
              <a:rPr lang="tr-TR" dirty="0" err="1" smtClean="0"/>
              <a:t>WordPad</a:t>
            </a:r>
            <a:r>
              <a:rPr lang="tr-TR" dirty="0" smtClean="0"/>
              <a:t> ile yazacağımız metinler üzerinde biçimlendirmeler yapabilir, tarih - saat, resim gibi bileşenleri sayfamıza ekleyebiliriz.</a:t>
            </a:r>
            <a:endParaRPr lang="tr-TR" b="1" dirty="0" smtClean="0"/>
          </a:p>
          <a:p>
            <a:pPr marL="0" indent="0" algn="just">
              <a:defRPr/>
            </a:pPr>
            <a:endParaRPr lang="tr-TR" sz="2000" b="1" dirty="0" smtClean="0"/>
          </a:p>
          <a:p>
            <a:pPr algn="just">
              <a:buFont typeface="Arial" pitchFamily="34" charset="0"/>
              <a:buChar char="•"/>
              <a:defRPr/>
            </a:pPr>
            <a:endParaRPr lang="tr-TR" sz="2000" b="1" dirty="0" smtClean="0"/>
          </a:p>
          <a:p>
            <a:pPr algn="just">
              <a:buFont typeface="Arial" pitchFamily="34" charset="0"/>
              <a:buChar char="•"/>
              <a:defRPr/>
            </a:pPr>
            <a:endParaRPr lang="tr-TR" sz="2000" b="1" dirty="0" smtClean="0"/>
          </a:p>
          <a:p>
            <a:pPr marL="0" indent="0">
              <a:defRPr/>
            </a:pPr>
            <a:endParaRPr lang="tr-TR" dirty="0" smtClean="0"/>
          </a:p>
          <a:p>
            <a:pPr marL="0" indent="0" algn="just">
              <a:defRPr/>
            </a:pPr>
            <a:endParaRPr lang="tr-TR" dirty="0" smtClean="0"/>
          </a:p>
          <a:p>
            <a:pPr>
              <a:buFont typeface="Arial" pitchFamily="34" charset="0"/>
              <a:buChar char="•"/>
              <a:defRPr/>
            </a:pPr>
            <a:endParaRPr lang="tr-TR" sz="1600" dirty="0" smtClean="0"/>
          </a:p>
          <a:p>
            <a:pPr>
              <a:buFont typeface="Arial" pitchFamily="34" charset="0"/>
              <a:buChar char="•"/>
              <a:defRPr/>
            </a:pPr>
            <a:endParaRPr lang="tr-TR" sz="1600" dirty="0" smtClean="0"/>
          </a:p>
          <a:p>
            <a:pPr>
              <a:buFont typeface="Arial" pitchFamily="34" charset="0"/>
              <a:buChar char="•"/>
              <a:defRPr/>
            </a:pPr>
            <a:endParaRPr lang="tr-TR" sz="1600" dirty="0" smtClean="0"/>
          </a:p>
          <a:p>
            <a:pPr>
              <a:buFont typeface="Arial" pitchFamily="34" charset="0"/>
              <a:buChar char="•"/>
              <a:defRPr/>
            </a:pPr>
            <a:endParaRPr lang="tr-TR" sz="1600" dirty="0" smtClean="0"/>
          </a:p>
          <a:p>
            <a:pPr>
              <a:buFont typeface="Arial" pitchFamily="34" charset="0"/>
              <a:buChar char="•"/>
              <a:defRPr/>
            </a:pPr>
            <a:endParaRPr lang="tr-TR" sz="1600" dirty="0" smtClean="0"/>
          </a:p>
          <a:p>
            <a:pPr>
              <a:buFont typeface="Arial" pitchFamily="34" charset="0"/>
              <a:buChar char="•"/>
              <a:defRPr/>
            </a:pPr>
            <a:endParaRPr lang="tr-TR" sz="1600" dirty="0" smtClean="0"/>
          </a:p>
          <a:p>
            <a:pPr>
              <a:defRPr/>
            </a:pPr>
            <a:endParaRPr lang="tr-TR" sz="1600" dirty="0" smtClean="0"/>
          </a:p>
        </p:txBody>
      </p:sp>
      <p:sp>
        <p:nvSpPr>
          <p:cNvPr id="2" name="Metin kutusu 1"/>
          <p:cNvSpPr txBox="1"/>
          <p:nvPr/>
        </p:nvSpPr>
        <p:spPr>
          <a:xfrm>
            <a:off x="327025" y="0"/>
            <a:ext cx="8439150" cy="708025"/>
          </a:xfrm>
          <a:prstGeom prst="rect">
            <a:avLst/>
          </a:prstGeom>
          <a:noFill/>
        </p:spPr>
        <p:txBody>
          <a:bodyPr>
            <a:spAutoFit/>
          </a:bodyPr>
          <a:lstStyle/>
          <a:p>
            <a:pPr>
              <a:defRPr/>
            </a:pPr>
            <a:r>
              <a:rPr lang="tr-TR" sz="4000" b="1" cap="all" dirty="0"/>
              <a:t>DONATILAR</a:t>
            </a:r>
          </a:p>
        </p:txBody>
      </p:sp>
      <p:pic>
        <p:nvPicPr>
          <p:cNvPr id="114692" name="Resim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2638" y="2227263"/>
            <a:ext cx="6724650" cy="3589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ll/>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txBox="1">
            <a:spLocks noChangeArrowheads="1"/>
          </p:cNvSpPr>
          <p:nvPr/>
        </p:nvSpPr>
        <p:spPr bwMode="auto">
          <a:xfrm>
            <a:off x="327025" y="708025"/>
            <a:ext cx="8439150" cy="5108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r>
              <a:rPr lang="tr-TR" sz="2000" b="1" dirty="0" smtClean="0"/>
              <a:t>Yapışkan Notlar</a:t>
            </a:r>
          </a:p>
          <a:p>
            <a:pPr>
              <a:defRPr/>
            </a:pPr>
            <a:endParaRPr lang="tr-TR" sz="2000" b="1" dirty="0" smtClean="0"/>
          </a:p>
          <a:p>
            <a:pPr algn="just">
              <a:buFont typeface="Arial" pitchFamily="34" charset="0"/>
              <a:buChar char="•"/>
              <a:defRPr/>
            </a:pPr>
            <a:r>
              <a:rPr lang="tr-TR" dirty="0" smtClean="0"/>
              <a:t>Bu uygulama ile önemli hatırlatmalarımızı not alarak bu notlarımızı masaüstü ekranına yerleştirebiliriz. </a:t>
            </a:r>
            <a:endParaRPr lang="tr-TR" sz="2000" b="1" dirty="0" smtClean="0"/>
          </a:p>
          <a:p>
            <a:pPr algn="just">
              <a:buFont typeface="Arial" pitchFamily="34" charset="0"/>
              <a:buChar char="•"/>
              <a:defRPr/>
            </a:pPr>
            <a:endParaRPr lang="tr-TR" sz="2000" b="1" dirty="0" smtClean="0"/>
          </a:p>
          <a:p>
            <a:pPr algn="just">
              <a:buFont typeface="Arial" pitchFamily="34" charset="0"/>
              <a:buChar char="•"/>
              <a:defRPr/>
            </a:pPr>
            <a:endParaRPr lang="tr-TR" sz="2000" b="1" dirty="0" smtClean="0"/>
          </a:p>
          <a:p>
            <a:pPr marL="0" indent="0">
              <a:defRPr/>
            </a:pPr>
            <a:endParaRPr lang="tr-TR" dirty="0" smtClean="0"/>
          </a:p>
          <a:p>
            <a:pPr marL="0" indent="0" algn="just">
              <a:defRPr/>
            </a:pPr>
            <a:endParaRPr lang="tr-TR" dirty="0" smtClean="0"/>
          </a:p>
          <a:p>
            <a:pPr>
              <a:buFont typeface="Arial" pitchFamily="34" charset="0"/>
              <a:buChar char="•"/>
              <a:defRPr/>
            </a:pPr>
            <a:endParaRPr lang="tr-TR" sz="1600" dirty="0" smtClean="0"/>
          </a:p>
          <a:p>
            <a:pPr>
              <a:buFont typeface="Arial" pitchFamily="34" charset="0"/>
              <a:buChar char="•"/>
              <a:defRPr/>
            </a:pPr>
            <a:endParaRPr lang="tr-TR" sz="1600" dirty="0" smtClean="0"/>
          </a:p>
          <a:p>
            <a:pPr>
              <a:buFont typeface="Arial" pitchFamily="34" charset="0"/>
              <a:buChar char="•"/>
              <a:defRPr/>
            </a:pPr>
            <a:endParaRPr lang="tr-TR" sz="1600" dirty="0" smtClean="0"/>
          </a:p>
          <a:p>
            <a:pPr>
              <a:buFont typeface="Arial" pitchFamily="34" charset="0"/>
              <a:buChar char="•"/>
              <a:defRPr/>
            </a:pPr>
            <a:endParaRPr lang="tr-TR" sz="1600" dirty="0" smtClean="0"/>
          </a:p>
          <a:p>
            <a:pPr>
              <a:buFont typeface="Arial" pitchFamily="34" charset="0"/>
              <a:buChar char="•"/>
              <a:defRPr/>
            </a:pPr>
            <a:endParaRPr lang="tr-TR" sz="1600" dirty="0" smtClean="0"/>
          </a:p>
          <a:p>
            <a:pPr>
              <a:buFont typeface="Arial" pitchFamily="34" charset="0"/>
              <a:buChar char="•"/>
              <a:defRPr/>
            </a:pPr>
            <a:endParaRPr lang="tr-TR" sz="1600" dirty="0" smtClean="0"/>
          </a:p>
          <a:p>
            <a:pPr>
              <a:defRPr/>
            </a:pPr>
            <a:endParaRPr lang="tr-TR" sz="1600" dirty="0" smtClean="0"/>
          </a:p>
        </p:txBody>
      </p:sp>
      <p:sp>
        <p:nvSpPr>
          <p:cNvPr id="2" name="Metin kutusu 1"/>
          <p:cNvSpPr txBox="1"/>
          <p:nvPr/>
        </p:nvSpPr>
        <p:spPr>
          <a:xfrm>
            <a:off x="327025" y="0"/>
            <a:ext cx="8439150" cy="708025"/>
          </a:xfrm>
          <a:prstGeom prst="rect">
            <a:avLst/>
          </a:prstGeom>
          <a:noFill/>
        </p:spPr>
        <p:txBody>
          <a:bodyPr>
            <a:spAutoFit/>
          </a:bodyPr>
          <a:lstStyle/>
          <a:p>
            <a:pPr>
              <a:defRPr/>
            </a:pPr>
            <a:r>
              <a:rPr lang="tr-TR" sz="4000" b="1" cap="all" dirty="0"/>
              <a:t>DONATILAR</a:t>
            </a:r>
          </a:p>
        </p:txBody>
      </p:sp>
      <p:pic>
        <p:nvPicPr>
          <p:cNvPr id="115716" name="Resim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2481263"/>
            <a:ext cx="4211638" cy="197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ll/>
  </p:transition>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txBox="1">
            <a:spLocks noChangeArrowheads="1"/>
          </p:cNvSpPr>
          <p:nvPr/>
        </p:nvSpPr>
        <p:spPr bwMode="auto">
          <a:xfrm>
            <a:off x="327025" y="708025"/>
            <a:ext cx="8439150" cy="5108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r>
              <a:rPr lang="tr-TR" sz="2000" b="1" dirty="0" smtClean="0"/>
              <a:t>Erişim Kolaylığı Programları</a:t>
            </a:r>
          </a:p>
          <a:p>
            <a:pPr>
              <a:defRPr/>
            </a:pPr>
            <a:endParaRPr lang="tr-TR" sz="2000" b="1" dirty="0" smtClean="0"/>
          </a:p>
          <a:p>
            <a:pPr>
              <a:buFont typeface="Arial" pitchFamily="34" charset="0"/>
              <a:buChar char="•"/>
              <a:defRPr/>
            </a:pPr>
            <a:r>
              <a:rPr lang="tr-TR" dirty="0" smtClean="0"/>
              <a:t>Bu klasör altında bulunan araçlar şunlardır.</a:t>
            </a:r>
          </a:p>
          <a:p>
            <a:pPr algn="just">
              <a:buFont typeface="Arial" pitchFamily="34" charset="0"/>
              <a:buChar char="•"/>
              <a:defRPr/>
            </a:pPr>
            <a:endParaRPr lang="tr-TR" sz="2000" b="1" dirty="0" smtClean="0"/>
          </a:p>
          <a:p>
            <a:pPr algn="just">
              <a:buFont typeface="Wingdings" pitchFamily="2" charset="2"/>
              <a:buChar char="v"/>
              <a:defRPr/>
            </a:pPr>
            <a:r>
              <a:rPr lang="tr-TR" sz="2000" b="1" dirty="0" smtClean="0"/>
              <a:t>Büyüteç: </a:t>
            </a:r>
            <a:r>
              <a:rPr lang="tr-TR" sz="2000" dirty="0" smtClean="0"/>
              <a:t>Bu araç yardımıyla ekranın fare işaretçisi yardımıyla belirlenen bir bölümü istenilen oranda büyültülebilir.</a:t>
            </a:r>
          </a:p>
          <a:p>
            <a:pPr algn="just">
              <a:buFont typeface="Wingdings" pitchFamily="2" charset="2"/>
              <a:buChar char="v"/>
              <a:defRPr/>
            </a:pPr>
            <a:endParaRPr lang="tr-TR" sz="2000" b="1" dirty="0" smtClean="0"/>
          </a:p>
          <a:p>
            <a:pPr algn="just">
              <a:buFont typeface="Wingdings" pitchFamily="2" charset="2"/>
              <a:buChar char="v"/>
              <a:defRPr/>
            </a:pPr>
            <a:endParaRPr lang="tr-TR" sz="2000" b="1" dirty="0" smtClean="0"/>
          </a:p>
          <a:p>
            <a:pPr marL="0" indent="0">
              <a:defRPr/>
            </a:pPr>
            <a:endParaRPr lang="tr-TR" dirty="0" smtClean="0"/>
          </a:p>
          <a:p>
            <a:pPr marL="0" indent="0" algn="just">
              <a:defRPr/>
            </a:pPr>
            <a:endParaRPr lang="tr-TR" dirty="0" smtClean="0"/>
          </a:p>
          <a:p>
            <a:pPr algn="just">
              <a:buFont typeface="Arial" pitchFamily="34" charset="0"/>
              <a:buChar char="•"/>
              <a:defRPr/>
            </a:pPr>
            <a:r>
              <a:rPr lang="tr-TR" sz="2000" b="1" dirty="0" smtClean="0"/>
              <a:t>Not</a:t>
            </a:r>
            <a:r>
              <a:rPr lang="tr-TR" sz="2000" dirty="0" smtClean="0"/>
              <a:t>: Uzaklaştırma işlemi için klavyeden </a:t>
            </a:r>
            <a:r>
              <a:rPr lang="tr-TR" sz="2000" b="1" dirty="0" smtClean="0"/>
              <a:t>Windows Logo Tuşu         </a:t>
            </a:r>
            <a:r>
              <a:rPr lang="tr-TR" sz="2000" dirty="0" smtClean="0"/>
              <a:t>ile birlikte       tuşuna, yakınlaştırma işlemi için ise </a:t>
            </a:r>
            <a:r>
              <a:rPr lang="tr-TR" sz="2000" b="1" dirty="0" smtClean="0"/>
              <a:t>Windows Logo Tuşu      	</a:t>
            </a:r>
            <a:r>
              <a:rPr lang="tr-TR" sz="2000" dirty="0" smtClean="0"/>
              <a:t>ile birlikte         tuşlarına basılabilir.</a:t>
            </a:r>
          </a:p>
          <a:p>
            <a:pPr>
              <a:buFont typeface="Arial" pitchFamily="34" charset="0"/>
              <a:buChar char="•"/>
              <a:defRPr/>
            </a:pPr>
            <a:endParaRPr lang="tr-TR" sz="1600" dirty="0" smtClean="0"/>
          </a:p>
          <a:p>
            <a:pPr>
              <a:buFont typeface="Arial" pitchFamily="34" charset="0"/>
              <a:buChar char="•"/>
              <a:defRPr/>
            </a:pPr>
            <a:endParaRPr lang="tr-TR" sz="1600" dirty="0" smtClean="0"/>
          </a:p>
          <a:p>
            <a:pPr>
              <a:buFont typeface="Arial" pitchFamily="34" charset="0"/>
              <a:buChar char="•"/>
              <a:defRPr/>
            </a:pPr>
            <a:endParaRPr lang="tr-TR" sz="1600" dirty="0" smtClean="0"/>
          </a:p>
          <a:p>
            <a:pPr>
              <a:buFont typeface="Arial" pitchFamily="34" charset="0"/>
              <a:buChar char="•"/>
              <a:defRPr/>
            </a:pPr>
            <a:endParaRPr lang="tr-TR" sz="1600" dirty="0" smtClean="0"/>
          </a:p>
          <a:p>
            <a:pPr>
              <a:buFont typeface="Arial" pitchFamily="34" charset="0"/>
              <a:buChar char="•"/>
              <a:defRPr/>
            </a:pPr>
            <a:endParaRPr lang="tr-TR" sz="1600" dirty="0" smtClean="0"/>
          </a:p>
          <a:p>
            <a:pPr>
              <a:buFont typeface="Arial" pitchFamily="34" charset="0"/>
              <a:buChar char="•"/>
              <a:defRPr/>
            </a:pPr>
            <a:endParaRPr lang="tr-TR" sz="1600" dirty="0" smtClean="0"/>
          </a:p>
          <a:p>
            <a:pPr>
              <a:defRPr/>
            </a:pPr>
            <a:endParaRPr lang="tr-TR" sz="1600" dirty="0" smtClean="0"/>
          </a:p>
        </p:txBody>
      </p:sp>
      <p:sp>
        <p:nvSpPr>
          <p:cNvPr id="2" name="Metin kutusu 1"/>
          <p:cNvSpPr txBox="1"/>
          <p:nvPr/>
        </p:nvSpPr>
        <p:spPr>
          <a:xfrm>
            <a:off x="327025" y="0"/>
            <a:ext cx="8439150" cy="708025"/>
          </a:xfrm>
          <a:prstGeom prst="rect">
            <a:avLst/>
          </a:prstGeom>
          <a:noFill/>
        </p:spPr>
        <p:txBody>
          <a:bodyPr>
            <a:spAutoFit/>
          </a:bodyPr>
          <a:lstStyle/>
          <a:p>
            <a:pPr>
              <a:defRPr/>
            </a:pPr>
            <a:r>
              <a:rPr lang="tr-TR" sz="4000" b="1" cap="all" dirty="0"/>
              <a:t>DONATILAR</a:t>
            </a:r>
          </a:p>
        </p:txBody>
      </p:sp>
      <p:pic>
        <p:nvPicPr>
          <p:cNvPr id="116740" name="Resim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8350" y="2676525"/>
            <a:ext cx="2895600"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6741" name="Resim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62888" y="3657600"/>
            <a:ext cx="47625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6742" name="Resim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52588" y="4033838"/>
            <a:ext cx="4064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6743" name="Resim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3588" y="4357688"/>
            <a:ext cx="477837" cy="37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6744" name="Resim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17775" y="4357688"/>
            <a:ext cx="428625"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ll/>
  </p:transition>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txBox="1">
            <a:spLocks noChangeArrowheads="1"/>
          </p:cNvSpPr>
          <p:nvPr/>
        </p:nvSpPr>
        <p:spPr bwMode="auto">
          <a:xfrm>
            <a:off x="327025" y="708025"/>
            <a:ext cx="8439150" cy="5108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r>
              <a:rPr lang="tr-TR" sz="2000" b="1" dirty="0" smtClean="0"/>
              <a:t>Erişim Kolaylığı Programları</a:t>
            </a:r>
          </a:p>
          <a:p>
            <a:pPr marL="0" indent="0" algn="just">
              <a:defRPr/>
            </a:pPr>
            <a:endParaRPr lang="tr-TR" sz="2000" b="1" dirty="0" smtClean="0"/>
          </a:p>
          <a:p>
            <a:pPr algn="just">
              <a:buFont typeface="Wingdings" pitchFamily="2" charset="2"/>
              <a:buChar char="v"/>
              <a:defRPr/>
            </a:pPr>
            <a:r>
              <a:rPr lang="tr-TR" sz="2000" b="1" dirty="0" smtClean="0"/>
              <a:t>Ekran Klavyesi: </a:t>
            </a:r>
            <a:r>
              <a:rPr lang="tr-TR" sz="2000" dirty="0" smtClean="0"/>
              <a:t>Ekran klavyesi ile normal klavye ile yapabileceğimiz bütün işlemleri yapabiliriz. İşlemler farenin sol tuşu ile istenilen düğmelere tıklamak suretiyle gerçekleştirilir.</a:t>
            </a:r>
          </a:p>
          <a:p>
            <a:pPr algn="just">
              <a:buFont typeface="Wingdings" pitchFamily="2" charset="2"/>
              <a:buChar char="v"/>
              <a:defRPr/>
            </a:pPr>
            <a:endParaRPr lang="tr-TR" sz="2000" b="1" dirty="0" smtClean="0"/>
          </a:p>
          <a:p>
            <a:pPr algn="just">
              <a:buFont typeface="Wingdings" pitchFamily="2" charset="2"/>
              <a:buChar char="v"/>
              <a:defRPr/>
            </a:pPr>
            <a:endParaRPr lang="tr-TR" sz="2000" b="1" dirty="0" smtClean="0"/>
          </a:p>
          <a:p>
            <a:pPr marL="0" indent="0">
              <a:defRPr/>
            </a:pPr>
            <a:endParaRPr lang="tr-TR" dirty="0" smtClean="0"/>
          </a:p>
          <a:p>
            <a:pPr marL="0" indent="0" algn="just">
              <a:defRPr/>
            </a:pPr>
            <a:endParaRPr lang="tr-TR" dirty="0" smtClean="0"/>
          </a:p>
          <a:p>
            <a:pPr>
              <a:buFont typeface="Arial" pitchFamily="34" charset="0"/>
              <a:buChar char="•"/>
              <a:defRPr/>
            </a:pPr>
            <a:endParaRPr lang="tr-TR" sz="1600" dirty="0" smtClean="0"/>
          </a:p>
          <a:p>
            <a:pPr>
              <a:buFont typeface="Arial" pitchFamily="34" charset="0"/>
              <a:buChar char="•"/>
              <a:defRPr/>
            </a:pPr>
            <a:endParaRPr lang="tr-TR" sz="1600" dirty="0" smtClean="0"/>
          </a:p>
          <a:p>
            <a:pPr>
              <a:buFont typeface="Arial" pitchFamily="34" charset="0"/>
              <a:buChar char="•"/>
              <a:defRPr/>
            </a:pPr>
            <a:endParaRPr lang="tr-TR" sz="1600" dirty="0" smtClean="0"/>
          </a:p>
          <a:p>
            <a:pPr>
              <a:buFont typeface="Arial" pitchFamily="34" charset="0"/>
              <a:buChar char="•"/>
              <a:defRPr/>
            </a:pPr>
            <a:endParaRPr lang="tr-TR" sz="1600" dirty="0" smtClean="0"/>
          </a:p>
          <a:p>
            <a:pPr>
              <a:buFont typeface="Arial" pitchFamily="34" charset="0"/>
              <a:buChar char="•"/>
              <a:defRPr/>
            </a:pPr>
            <a:endParaRPr lang="tr-TR" sz="1600" dirty="0" smtClean="0"/>
          </a:p>
          <a:p>
            <a:pPr>
              <a:buFont typeface="Arial" pitchFamily="34" charset="0"/>
              <a:buChar char="•"/>
              <a:defRPr/>
            </a:pPr>
            <a:endParaRPr lang="tr-TR" sz="1600" dirty="0" smtClean="0"/>
          </a:p>
          <a:p>
            <a:pPr>
              <a:defRPr/>
            </a:pPr>
            <a:endParaRPr lang="tr-TR" sz="1600" dirty="0" smtClean="0"/>
          </a:p>
        </p:txBody>
      </p:sp>
      <p:sp>
        <p:nvSpPr>
          <p:cNvPr id="2" name="Metin kutusu 1"/>
          <p:cNvSpPr txBox="1"/>
          <p:nvPr/>
        </p:nvSpPr>
        <p:spPr>
          <a:xfrm>
            <a:off x="327025" y="0"/>
            <a:ext cx="8439150" cy="708025"/>
          </a:xfrm>
          <a:prstGeom prst="rect">
            <a:avLst/>
          </a:prstGeom>
          <a:noFill/>
        </p:spPr>
        <p:txBody>
          <a:bodyPr>
            <a:spAutoFit/>
          </a:bodyPr>
          <a:lstStyle/>
          <a:p>
            <a:pPr>
              <a:defRPr/>
            </a:pPr>
            <a:r>
              <a:rPr lang="tr-TR" sz="4000" b="1" cap="all" dirty="0"/>
              <a:t>DONATILAR</a:t>
            </a:r>
          </a:p>
        </p:txBody>
      </p:sp>
      <p:pic>
        <p:nvPicPr>
          <p:cNvPr id="117764" name="Resim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2800" y="2551113"/>
            <a:ext cx="7905750" cy="250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ll/>
  </p:transition>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txBox="1">
            <a:spLocks noChangeArrowheads="1"/>
          </p:cNvSpPr>
          <p:nvPr/>
        </p:nvSpPr>
        <p:spPr bwMode="auto">
          <a:xfrm>
            <a:off x="327025" y="708025"/>
            <a:ext cx="8439150" cy="5108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r>
              <a:rPr lang="tr-TR" sz="2000" b="1" dirty="0" smtClean="0"/>
              <a:t>Erişim Kolaylığı Programları</a:t>
            </a:r>
          </a:p>
          <a:p>
            <a:pPr marL="0" indent="0" algn="just">
              <a:defRPr/>
            </a:pPr>
            <a:endParaRPr lang="tr-TR" sz="2000" b="1" dirty="0" smtClean="0"/>
          </a:p>
          <a:p>
            <a:pPr algn="just">
              <a:buFont typeface="Wingdings" pitchFamily="2" charset="2"/>
              <a:buChar char="v"/>
              <a:defRPr/>
            </a:pPr>
            <a:r>
              <a:rPr lang="tr-TR" sz="2000" b="1" dirty="0" smtClean="0"/>
              <a:t>Ekran Okuyucusu: </a:t>
            </a:r>
            <a:r>
              <a:rPr lang="tr-TR" sz="2000" dirty="0" smtClean="0"/>
              <a:t>Bu uygulama görme yetisini kaybetmiş veya azalmış bilgisayar kullanıcıları için geliştirilmiştir. Program çalıştırıldıktan sonra fare işaretçisi hangi pencerenin üzerine götürülürse program pencere üzerindeki ifadeleri okumaya başlar. </a:t>
            </a:r>
            <a:endParaRPr lang="tr-TR" dirty="0" smtClean="0"/>
          </a:p>
          <a:p>
            <a:pPr marL="0" indent="0" algn="just">
              <a:defRPr/>
            </a:pPr>
            <a:endParaRPr lang="tr-TR" dirty="0" smtClean="0"/>
          </a:p>
          <a:p>
            <a:pPr>
              <a:buFont typeface="Arial" pitchFamily="34" charset="0"/>
              <a:buChar char="•"/>
              <a:defRPr/>
            </a:pPr>
            <a:endParaRPr lang="tr-TR" sz="1600" dirty="0" smtClean="0"/>
          </a:p>
          <a:p>
            <a:pPr>
              <a:buFont typeface="Arial" pitchFamily="34" charset="0"/>
              <a:buChar char="•"/>
              <a:defRPr/>
            </a:pPr>
            <a:endParaRPr lang="tr-TR" sz="1600" dirty="0" smtClean="0"/>
          </a:p>
          <a:p>
            <a:pPr>
              <a:buFont typeface="Arial" pitchFamily="34" charset="0"/>
              <a:buChar char="•"/>
              <a:defRPr/>
            </a:pPr>
            <a:endParaRPr lang="tr-TR" sz="1600" dirty="0" smtClean="0"/>
          </a:p>
          <a:p>
            <a:pPr>
              <a:buFont typeface="Arial" pitchFamily="34" charset="0"/>
              <a:buChar char="•"/>
              <a:defRPr/>
            </a:pPr>
            <a:endParaRPr lang="tr-TR" sz="1600" dirty="0" smtClean="0"/>
          </a:p>
          <a:p>
            <a:pPr>
              <a:buFont typeface="Arial" pitchFamily="34" charset="0"/>
              <a:buChar char="•"/>
              <a:defRPr/>
            </a:pPr>
            <a:endParaRPr lang="tr-TR" sz="1600" dirty="0" smtClean="0"/>
          </a:p>
          <a:p>
            <a:pPr>
              <a:buFont typeface="Arial" pitchFamily="34" charset="0"/>
              <a:buChar char="•"/>
              <a:defRPr/>
            </a:pPr>
            <a:endParaRPr lang="tr-TR" sz="1600" dirty="0" smtClean="0"/>
          </a:p>
          <a:p>
            <a:pPr>
              <a:defRPr/>
            </a:pPr>
            <a:endParaRPr lang="tr-TR" sz="1600" dirty="0" smtClean="0"/>
          </a:p>
        </p:txBody>
      </p:sp>
      <p:sp>
        <p:nvSpPr>
          <p:cNvPr id="2" name="Metin kutusu 1"/>
          <p:cNvSpPr txBox="1"/>
          <p:nvPr/>
        </p:nvSpPr>
        <p:spPr>
          <a:xfrm>
            <a:off x="327025" y="0"/>
            <a:ext cx="8439150" cy="708025"/>
          </a:xfrm>
          <a:prstGeom prst="rect">
            <a:avLst/>
          </a:prstGeom>
          <a:noFill/>
        </p:spPr>
        <p:txBody>
          <a:bodyPr>
            <a:spAutoFit/>
          </a:bodyPr>
          <a:lstStyle/>
          <a:p>
            <a:pPr>
              <a:defRPr/>
            </a:pPr>
            <a:r>
              <a:rPr lang="tr-TR" sz="4000" b="1" cap="all" dirty="0"/>
              <a:t>DONATILAR</a:t>
            </a:r>
          </a:p>
        </p:txBody>
      </p:sp>
      <p:pic>
        <p:nvPicPr>
          <p:cNvPr id="118788" name="Resim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675" y="2701925"/>
            <a:ext cx="4149725" cy="300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ll/>
  </p:transition>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txBox="1">
            <a:spLocks noChangeArrowheads="1"/>
          </p:cNvSpPr>
          <p:nvPr/>
        </p:nvSpPr>
        <p:spPr bwMode="auto">
          <a:xfrm>
            <a:off x="327025" y="708025"/>
            <a:ext cx="8439150" cy="5108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r>
              <a:rPr lang="tr-TR" sz="2000" b="1" dirty="0" smtClean="0"/>
              <a:t>Erişim Kolaylığı Merkezi</a:t>
            </a:r>
          </a:p>
          <a:p>
            <a:pPr>
              <a:defRPr/>
            </a:pPr>
            <a:endParaRPr lang="tr-TR" sz="2000" b="1" dirty="0" smtClean="0"/>
          </a:p>
          <a:p>
            <a:pPr algn="just">
              <a:buFont typeface="Arial" pitchFamily="34" charset="0"/>
              <a:buChar char="•"/>
              <a:defRPr/>
            </a:pPr>
            <a:r>
              <a:rPr lang="tr-TR" sz="2000" dirty="0" smtClean="0"/>
              <a:t>Bu ekrandaki ayarlamalar yapılarak kullanıcı için bilgisayarı kullanmak kolaylaştırılır. Kullanım kolaylığı için birçok alternatif bu pencerede bulunur.</a:t>
            </a:r>
            <a:endParaRPr lang="tr-TR" sz="2000" b="1" dirty="0" smtClean="0"/>
          </a:p>
          <a:p>
            <a:pPr marL="0" indent="0" algn="just">
              <a:defRPr/>
            </a:pPr>
            <a:endParaRPr lang="tr-TR" dirty="0" smtClean="0"/>
          </a:p>
          <a:p>
            <a:pPr>
              <a:buFont typeface="Arial" pitchFamily="34" charset="0"/>
              <a:buChar char="•"/>
              <a:defRPr/>
            </a:pPr>
            <a:endParaRPr lang="tr-TR" sz="1600" dirty="0" smtClean="0"/>
          </a:p>
          <a:p>
            <a:pPr>
              <a:buFont typeface="Arial" pitchFamily="34" charset="0"/>
              <a:buChar char="•"/>
              <a:defRPr/>
            </a:pPr>
            <a:endParaRPr lang="tr-TR" sz="1600" dirty="0" smtClean="0"/>
          </a:p>
          <a:p>
            <a:pPr>
              <a:buFont typeface="Arial" pitchFamily="34" charset="0"/>
              <a:buChar char="•"/>
              <a:defRPr/>
            </a:pPr>
            <a:endParaRPr lang="tr-TR" sz="1600" dirty="0" smtClean="0"/>
          </a:p>
          <a:p>
            <a:pPr>
              <a:buFont typeface="Arial" pitchFamily="34" charset="0"/>
              <a:buChar char="•"/>
              <a:defRPr/>
            </a:pPr>
            <a:endParaRPr lang="tr-TR" sz="1600" dirty="0" smtClean="0"/>
          </a:p>
          <a:p>
            <a:pPr>
              <a:buFont typeface="Arial" pitchFamily="34" charset="0"/>
              <a:buChar char="•"/>
              <a:defRPr/>
            </a:pPr>
            <a:endParaRPr lang="tr-TR" sz="1600" dirty="0" smtClean="0"/>
          </a:p>
          <a:p>
            <a:pPr>
              <a:buFont typeface="Arial" pitchFamily="34" charset="0"/>
              <a:buChar char="•"/>
              <a:defRPr/>
            </a:pPr>
            <a:endParaRPr lang="tr-TR" sz="1600" dirty="0" smtClean="0"/>
          </a:p>
          <a:p>
            <a:pPr>
              <a:defRPr/>
            </a:pPr>
            <a:endParaRPr lang="tr-TR" sz="1600" dirty="0" smtClean="0"/>
          </a:p>
        </p:txBody>
      </p:sp>
      <p:sp>
        <p:nvSpPr>
          <p:cNvPr id="2" name="Metin kutusu 1"/>
          <p:cNvSpPr txBox="1"/>
          <p:nvPr/>
        </p:nvSpPr>
        <p:spPr>
          <a:xfrm>
            <a:off x="327025" y="0"/>
            <a:ext cx="8439150" cy="708025"/>
          </a:xfrm>
          <a:prstGeom prst="rect">
            <a:avLst/>
          </a:prstGeom>
          <a:noFill/>
        </p:spPr>
        <p:txBody>
          <a:bodyPr>
            <a:spAutoFit/>
          </a:bodyPr>
          <a:lstStyle/>
          <a:p>
            <a:pPr>
              <a:defRPr/>
            </a:pPr>
            <a:r>
              <a:rPr lang="tr-TR" sz="4000" b="1" cap="all" dirty="0"/>
              <a:t>DONATILAR</a:t>
            </a:r>
          </a:p>
        </p:txBody>
      </p:sp>
      <p:pic>
        <p:nvPicPr>
          <p:cNvPr id="119812" name="Resim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088" y="2359025"/>
            <a:ext cx="6478587" cy="34575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slow">
    <p:pull/>
  </p:transition>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txBox="1">
            <a:spLocks noChangeArrowheads="1"/>
          </p:cNvSpPr>
          <p:nvPr/>
        </p:nvSpPr>
        <p:spPr bwMode="auto">
          <a:xfrm>
            <a:off x="327025" y="708025"/>
            <a:ext cx="8439150" cy="5108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r>
              <a:rPr lang="tr-TR" sz="2000" b="1" dirty="0" smtClean="0"/>
              <a:t>Windows Konuşma Tanıma</a:t>
            </a:r>
          </a:p>
          <a:p>
            <a:pPr>
              <a:defRPr/>
            </a:pPr>
            <a:endParaRPr lang="tr-TR" sz="2000" b="1" dirty="0" smtClean="0"/>
          </a:p>
          <a:p>
            <a:pPr algn="just">
              <a:buFont typeface="Arial" pitchFamily="34" charset="0"/>
              <a:buChar char="•"/>
              <a:defRPr/>
            </a:pPr>
            <a:r>
              <a:rPr lang="tr-TR" dirty="0" smtClean="0"/>
              <a:t>Bu uygulama ile bilgisayara dışarıdan vereceğimiz sesli talimatlar doğrultusunda işletim sistemini etkin şekilde kullanabiliriz. Ancak bu uygulama sadece birkaç dili desteklemektedir. Türkçe desteği olmadığı için Türkçe olan bir Windows 7 işletim sisteminde bu uygulamayı kullanmak mümkün değildir. Örneğin Başlat menüsü açmak için </a:t>
            </a:r>
            <a:r>
              <a:rPr lang="tr-TR" b="1" dirty="0" smtClean="0"/>
              <a:t>Start, </a:t>
            </a:r>
            <a:r>
              <a:rPr lang="tr-TR" dirty="0" smtClean="0"/>
              <a:t>açık bir pencereyi kapatmak için </a:t>
            </a:r>
            <a:r>
              <a:rPr lang="tr-TR" b="1" dirty="0" smtClean="0"/>
              <a:t>Close </a:t>
            </a:r>
            <a:r>
              <a:rPr lang="tr-TR" dirty="0" smtClean="0"/>
              <a:t>kelimeleri söylenerek işlemler gerçekleştirilir.</a:t>
            </a:r>
          </a:p>
          <a:p>
            <a:pPr marL="0" indent="0" algn="just">
              <a:defRPr/>
            </a:pPr>
            <a:endParaRPr lang="tr-TR" dirty="0" smtClean="0"/>
          </a:p>
          <a:p>
            <a:pPr>
              <a:buFont typeface="Arial" pitchFamily="34" charset="0"/>
              <a:buChar char="•"/>
              <a:defRPr/>
            </a:pPr>
            <a:endParaRPr lang="tr-TR" sz="1600" dirty="0" smtClean="0"/>
          </a:p>
          <a:p>
            <a:pPr>
              <a:buFont typeface="Arial" pitchFamily="34" charset="0"/>
              <a:buChar char="•"/>
              <a:defRPr/>
            </a:pPr>
            <a:endParaRPr lang="tr-TR" sz="1600" dirty="0" smtClean="0"/>
          </a:p>
          <a:p>
            <a:pPr>
              <a:buFont typeface="Arial" pitchFamily="34" charset="0"/>
              <a:buChar char="•"/>
              <a:defRPr/>
            </a:pPr>
            <a:endParaRPr lang="tr-TR" sz="1600" dirty="0" smtClean="0"/>
          </a:p>
          <a:p>
            <a:pPr>
              <a:buFont typeface="Arial" pitchFamily="34" charset="0"/>
              <a:buChar char="•"/>
              <a:defRPr/>
            </a:pPr>
            <a:endParaRPr lang="tr-TR" sz="1600" dirty="0" smtClean="0"/>
          </a:p>
          <a:p>
            <a:pPr>
              <a:buFont typeface="Arial" pitchFamily="34" charset="0"/>
              <a:buChar char="•"/>
              <a:defRPr/>
            </a:pPr>
            <a:endParaRPr lang="tr-TR" sz="1600" dirty="0" smtClean="0"/>
          </a:p>
          <a:p>
            <a:pPr>
              <a:buFont typeface="Arial" pitchFamily="34" charset="0"/>
              <a:buChar char="•"/>
              <a:defRPr/>
            </a:pPr>
            <a:endParaRPr lang="tr-TR" sz="1600" dirty="0" smtClean="0"/>
          </a:p>
          <a:p>
            <a:pPr>
              <a:defRPr/>
            </a:pPr>
            <a:endParaRPr lang="tr-TR" sz="1600" dirty="0" smtClean="0"/>
          </a:p>
        </p:txBody>
      </p:sp>
      <p:sp>
        <p:nvSpPr>
          <p:cNvPr id="2" name="Metin kutusu 1"/>
          <p:cNvSpPr txBox="1"/>
          <p:nvPr/>
        </p:nvSpPr>
        <p:spPr>
          <a:xfrm>
            <a:off x="327025" y="0"/>
            <a:ext cx="8439150" cy="708025"/>
          </a:xfrm>
          <a:prstGeom prst="rect">
            <a:avLst/>
          </a:prstGeom>
          <a:noFill/>
        </p:spPr>
        <p:txBody>
          <a:bodyPr>
            <a:spAutoFit/>
          </a:bodyPr>
          <a:lstStyle/>
          <a:p>
            <a:pPr>
              <a:defRPr/>
            </a:pPr>
            <a:r>
              <a:rPr lang="tr-TR" sz="4000" b="1" cap="all" dirty="0"/>
              <a:t>DONATILAR</a:t>
            </a:r>
          </a:p>
        </p:txBody>
      </p:sp>
      <p:pic>
        <p:nvPicPr>
          <p:cNvPr id="120836" name="Resim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7663" y="3617913"/>
            <a:ext cx="5126037" cy="1185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ll/>
  </p:transition>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Başlık 1"/>
          <p:cNvSpPr>
            <a:spLocks noGrp="1"/>
          </p:cNvSpPr>
          <p:nvPr>
            <p:ph type="title"/>
          </p:nvPr>
        </p:nvSpPr>
        <p:spPr/>
        <p:txBody>
          <a:bodyPr/>
          <a:lstStyle/>
          <a:p>
            <a:r>
              <a:rPr lang="tr-TR" smtClean="0"/>
              <a:t>TEŞEKKÜRLER</a:t>
            </a:r>
          </a:p>
        </p:txBody>
      </p:sp>
      <p:sp>
        <p:nvSpPr>
          <p:cNvPr id="121859" name="İçerik Yer Tutucusu 2"/>
          <p:cNvSpPr>
            <a:spLocks noGrp="1"/>
          </p:cNvSpPr>
          <p:nvPr>
            <p:ph idx="1"/>
          </p:nvPr>
        </p:nvSpPr>
        <p:spPr/>
        <p:txBody>
          <a:bodyPr/>
          <a:lstStyle/>
          <a:p>
            <a:pPr algn="just"/>
            <a:r>
              <a:rPr lang="tr-TR" smtClean="0"/>
              <a:t>Kitabımızdaki Windows 7  bölümü sunumu bitmiştir. Bir sonraki bölüm için diğer sunumu açın.</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46088" y="0"/>
            <a:ext cx="8308975" cy="828675"/>
          </a:xfrm>
        </p:spPr>
        <p:txBody>
          <a:bodyPr/>
          <a:lstStyle/>
          <a:p>
            <a:r>
              <a:rPr lang="tr-TR" sz="4000" b="1" smtClean="0"/>
              <a:t>Fare Olayları</a:t>
            </a:r>
            <a:endParaRPr lang="tr-TR" sz="4000" smtClean="0"/>
          </a:p>
        </p:txBody>
      </p:sp>
      <p:sp>
        <p:nvSpPr>
          <p:cNvPr id="14339" name="Rectangle 3"/>
          <p:cNvSpPr txBox="1">
            <a:spLocks noChangeArrowheads="1"/>
          </p:cNvSpPr>
          <p:nvPr/>
        </p:nvSpPr>
        <p:spPr bwMode="auto">
          <a:xfrm>
            <a:off x="485775" y="1169988"/>
            <a:ext cx="8229600" cy="443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1" algn="just">
              <a:spcBef>
                <a:spcPct val="20000"/>
              </a:spcBef>
              <a:buFont typeface="Arial" charset="0"/>
              <a:buChar char="•"/>
            </a:pPr>
            <a:r>
              <a:rPr lang="tr-TR" sz="2800" b="1"/>
              <a:t>Çift Tıklamak: </a:t>
            </a:r>
            <a:r>
              <a:rPr lang="tr-TR" sz="2800"/>
              <a:t>Genelde farenin sol tuşu kullanılarak iki defa üst üste tıklamak suretiyle bu işlem gerçekleştirilir. Dosyayı, klasörü veya taşıma birimini(sürücü) açmak için kullanılır.</a:t>
            </a:r>
          </a:p>
        </p:txBody>
      </p:sp>
      <p:pic>
        <p:nvPicPr>
          <p:cNvPr id="14340" name="Picture 3" descr="http://www.kelebek.gen.tr/wp-content/uploads/tiklam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1750" y="3467100"/>
            <a:ext cx="3024188"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ll/>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46088" y="0"/>
            <a:ext cx="8308975" cy="828675"/>
          </a:xfrm>
        </p:spPr>
        <p:txBody>
          <a:bodyPr/>
          <a:lstStyle/>
          <a:p>
            <a:r>
              <a:rPr lang="tr-TR" sz="4000" b="1" smtClean="0"/>
              <a:t>Fare Olayları</a:t>
            </a:r>
            <a:endParaRPr lang="tr-TR" sz="4000" smtClean="0"/>
          </a:p>
        </p:txBody>
      </p:sp>
      <p:sp>
        <p:nvSpPr>
          <p:cNvPr id="15363" name="Rectangle 3"/>
          <p:cNvSpPr txBox="1">
            <a:spLocks noChangeArrowheads="1"/>
          </p:cNvSpPr>
          <p:nvPr/>
        </p:nvSpPr>
        <p:spPr bwMode="auto">
          <a:xfrm>
            <a:off x="485775" y="1169988"/>
            <a:ext cx="8229600" cy="443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a:spcBef>
                <a:spcPct val="20000"/>
              </a:spcBef>
              <a:buFontTx/>
              <a:buChar char="•"/>
            </a:pPr>
            <a:r>
              <a:rPr lang="tr-TR" sz="3200" b="1"/>
              <a:t>Sürüklemek: </a:t>
            </a:r>
            <a:r>
              <a:rPr lang="tr-TR" sz="2400"/>
              <a:t>Seçilen nesneyi (dosya, klasör, metin, resim vs.) bir yerden başka bir yere taşımak için fare işaretçisi ile nesne seçildikten sonra, farenin sol tuşuna(genellikle sol tuş kullanılır) parmağın basılı tutulup taşınması olayıdır.</a:t>
            </a:r>
          </a:p>
        </p:txBody>
      </p:sp>
      <p:pic>
        <p:nvPicPr>
          <p:cNvPr id="15364" name="Picture 3" descr="http://www.kelebek.gen.tr/wp-content/uploads/tiklam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1750" y="3467100"/>
            <a:ext cx="3024188"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2" descr="http://cdn4.iconfinder.com/data/icons/cc_mono_icon_set/blacks/48x48/cursor_drag_arrow.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40488" y="4016375"/>
            <a:ext cx="917575" cy="91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ll/>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txBox="1">
            <a:spLocks noChangeArrowheads="1"/>
          </p:cNvSpPr>
          <p:nvPr/>
        </p:nvSpPr>
        <p:spPr bwMode="auto">
          <a:xfrm>
            <a:off x="327025" y="42863"/>
            <a:ext cx="8229600" cy="6208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a:spcBef>
                <a:spcPct val="20000"/>
              </a:spcBef>
              <a:buFontTx/>
              <a:buChar char="•"/>
            </a:pPr>
            <a:r>
              <a:rPr lang="tr-TR" sz="3200" b="1"/>
              <a:t>Pencere</a:t>
            </a:r>
            <a:r>
              <a:rPr lang="tr-TR" sz="3200"/>
              <a:t>: </a:t>
            </a:r>
            <a:r>
              <a:rPr lang="tr-TR" sz="2400"/>
              <a:t>Pencere bir programın, bir taşıma biriminin(sürücü) içeriğini gösteren işletim sistemlerinin temel görüntüleme birimleridir. Bir pencere şu bölümlerden oluşur;</a:t>
            </a:r>
          </a:p>
          <a:p>
            <a:pPr lvl="1" algn="just">
              <a:spcBef>
                <a:spcPct val="20000"/>
              </a:spcBef>
              <a:buFontTx/>
              <a:buChar char="–"/>
            </a:pPr>
            <a:r>
              <a:rPr lang="tr-TR" sz="2400" b="1"/>
              <a:t>Başlık Çubuğu</a:t>
            </a:r>
          </a:p>
          <a:p>
            <a:pPr lvl="1" algn="just">
              <a:spcBef>
                <a:spcPct val="20000"/>
              </a:spcBef>
              <a:buFontTx/>
              <a:buChar char="–"/>
            </a:pPr>
            <a:r>
              <a:rPr lang="tr-TR" sz="2400" b="1"/>
              <a:t>Adres Çubuğu</a:t>
            </a:r>
            <a:endParaRPr lang="tr-TR" sz="2400"/>
          </a:p>
          <a:p>
            <a:pPr lvl="1" algn="just">
              <a:spcBef>
                <a:spcPct val="20000"/>
              </a:spcBef>
              <a:buFontTx/>
              <a:buChar char="–"/>
            </a:pPr>
            <a:r>
              <a:rPr lang="tr-TR" sz="2400" b="1"/>
              <a:t>Arama</a:t>
            </a:r>
            <a:endParaRPr lang="tr-TR" sz="2400"/>
          </a:p>
          <a:p>
            <a:pPr lvl="1" algn="just">
              <a:spcBef>
                <a:spcPct val="20000"/>
              </a:spcBef>
              <a:buFontTx/>
              <a:buChar char="–"/>
            </a:pPr>
            <a:r>
              <a:rPr lang="tr-TR" sz="2400" b="1"/>
              <a:t>Durum Çubuğu</a:t>
            </a:r>
            <a:endParaRPr lang="tr-TR" sz="2400"/>
          </a:p>
          <a:p>
            <a:pPr lvl="1" algn="just">
              <a:spcBef>
                <a:spcPct val="20000"/>
              </a:spcBef>
              <a:buFontTx/>
              <a:buChar char="–"/>
            </a:pPr>
            <a:r>
              <a:rPr lang="tr-TR" sz="2400" b="1"/>
              <a:t>Gezinti Bölmesi</a:t>
            </a:r>
          </a:p>
          <a:p>
            <a:pPr lvl="1" algn="just">
              <a:spcBef>
                <a:spcPct val="20000"/>
              </a:spcBef>
              <a:buFontTx/>
              <a:buChar char="–"/>
            </a:pPr>
            <a:endParaRPr lang="tr-TR" sz="2400"/>
          </a:p>
        </p:txBody>
      </p:sp>
      <p:pic>
        <p:nvPicPr>
          <p:cNvPr id="16387" name="Resim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3141663"/>
            <a:ext cx="4333875"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8" name="pageContainer0_ID0EQDAC" descr="Açıklama: Adres çubuğunun resm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6200" y="2601913"/>
            <a:ext cx="2486025"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ageContainer0_ID0EQDAC" descr="Açıklama: Adres çubuğunun resm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11600" y="2109788"/>
            <a:ext cx="2486025"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Resim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40175" y="1847850"/>
            <a:ext cx="433070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1" name="pageContainer0_ID0EUEAC" descr="Açıklama: Gezinti bölmesinin resmi"/>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86200" y="3627438"/>
            <a:ext cx="1698625" cy="2513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ll/>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3"/>
          <p:cNvSpPr txBox="1">
            <a:spLocks noChangeArrowheads="1"/>
          </p:cNvSpPr>
          <p:nvPr/>
        </p:nvSpPr>
        <p:spPr bwMode="auto">
          <a:xfrm>
            <a:off x="327025" y="206375"/>
            <a:ext cx="8229600" cy="551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just">
              <a:defRPr/>
            </a:pPr>
            <a:r>
              <a:rPr lang="tr-TR" b="1" dirty="0" smtClean="0"/>
              <a:t>Paylaşım</a:t>
            </a:r>
            <a:r>
              <a:rPr lang="tr-TR" dirty="0" smtClean="0"/>
              <a:t>: </a:t>
            </a:r>
            <a:r>
              <a:rPr lang="tr-TR" sz="2800" dirty="0"/>
              <a:t>Bir dosya ve klasörü veya bilgisayara bağlı bir donanımı bilgisayar ağındaki diğer bilgisayar ya da bilgisayarlara kullanım izni verilmesi olayına denir</a:t>
            </a:r>
            <a:r>
              <a:rPr lang="tr-TR" sz="2800" dirty="0" smtClean="0"/>
              <a:t>.</a:t>
            </a:r>
          </a:p>
          <a:p>
            <a:pPr marL="0" indent="0" algn="just">
              <a:buFontTx/>
              <a:buNone/>
              <a:defRPr/>
            </a:pPr>
            <a:endParaRPr lang="tr-TR" sz="2800" dirty="0"/>
          </a:p>
          <a:p>
            <a:pPr marL="0" indent="0" algn="just">
              <a:buFontTx/>
              <a:buNone/>
              <a:defRPr/>
            </a:pPr>
            <a:endParaRPr lang="tr-TR" sz="2800" dirty="0" smtClean="0"/>
          </a:p>
          <a:p>
            <a:pPr>
              <a:defRPr/>
            </a:pPr>
            <a:r>
              <a:rPr lang="tr-TR" sz="2800" b="1" dirty="0"/>
              <a:t>Denetim </a:t>
            </a:r>
            <a:r>
              <a:rPr lang="tr-TR" sz="2800" b="1" dirty="0" smtClean="0"/>
              <a:t>Masası</a:t>
            </a:r>
            <a:r>
              <a:rPr lang="tr-TR" sz="2800" dirty="0" smtClean="0"/>
              <a:t>: </a:t>
            </a:r>
            <a:r>
              <a:rPr lang="tr-TR" sz="2800" dirty="0"/>
              <a:t>Windows işletim sistemlerinde gerekli ayarlamaların yapıldığı bölümdür.</a:t>
            </a:r>
          </a:p>
          <a:p>
            <a:pPr algn="just">
              <a:defRPr/>
            </a:pPr>
            <a:endParaRPr lang="tr-TR" sz="2800" dirty="0"/>
          </a:p>
        </p:txBody>
      </p:sp>
      <p:pic>
        <p:nvPicPr>
          <p:cNvPr id="174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850" y="2065338"/>
            <a:ext cx="1419225" cy="896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2"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5850" y="4297363"/>
            <a:ext cx="1019175" cy="1243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pull/>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txBox="1">
            <a:spLocks noChangeArrowheads="1"/>
          </p:cNvSpPr>
          <p:nvPr/>
        </p:nvSpPr>
        <p:spPr bwMode="auto">
          <a:xfrm>
            <a:off x="327025" y="206375"/>
            <a:ext cx="8229600" cy="551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a:spcBef>
                <a:spcPct val="20000"/>
              </a:spcBef>
              <a:buFontTx/>
              <a:buChar char="•"/>
            </a:pPr>
            <a:r>
              <a:rPr lang="tr-TR" sz="3200" b="1"/>
              <a:t>Yol</a:t>
            </a:r>
            <a:r>
              <a:rPr lang="tr-TR" sz="3200"/>
              <a:t>(Path): </a:t>
            </a:r>
            <a:r>
              <a:rPr lang="tr-TR" sz="2400"/>
              <a:t>Bilgisayarda bulunan bir dosya ve klasörün hangi konumda olduğunu gösteren bir ifadedir. Windows işletim sistemlerinde ağaç(tree) yapısı kullanılmaktadır.</a:t>
            </a:r>
          </a:p>
          <a:p>
            <a:pPr algn="just">
              <a:spcBef>
                <a:spcPct val="20000"/>
              </a:spcBef>
              <a:buFontTx/>
              <a:buChar char="•"/>
            </a:pPr>
            <a:endParaRPr lang="tr-TR" sz="2400"/>
          </a:p>
          <a:p>
            <a:pPr lvl="1" algn="just">
              <a:spcBef>
                <a:spcPct val="20000"/>
              </a:spcBef>
              <a:buFontTx/>
              <a:buChar char="–"/>
            </a:pPr>
            <a:r>
              <a:rPr lang="tr-TR" sz="2000" b="1"/>
              <a:t>Kök Dizin</a:t>
            </a:r>
            <a:r>
              <a:rPr lang="tr-TR" sz="2000"/>
              <a:t>: Ağacın en üstünde bulunan klasöre denir. Diğer dizinler bu klasörün altında bulunur.</a:t>
            </a:r>
          </a:p>
        </p:txBody>
      </p:sp>
      <p:pic>
        <p:nvPicPr>
          <p:cNvPr id="18435" name="Resim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1888" y="3108325"/>
            <a:ext cx="2954337" cy="260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ll/>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txBox="1">
            <a:spLocks noChangeArrowheads="1"/>
          </p:cNvSpPr>
          <p:nvPr/>
        </p:nvSpPr>
        <p:spPr bwMode="auto">
          <a:xfrm>
            <a:off x="327025" y="206375"/>
            <a:ext cx="8229600" cy="551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a:spcBef>
                <a:spcPct val="20000"/>
              </a:spcBef>
              <a:buFontTx/>
              <a:buChar char="•"/>
            </a:pPr>
            <a:r>
              <a:rPr lang="tr-TR" sz="3200" b="1"/>
              <a:t>Tarayıcı</a:t>
            </a:r>
            <a:r>
              <a:rPr lang="tr-TR" sz="3200"/>
              <a:t>(Browser): </a:t>
            </a:r>
            <a:r>
              <a:rPr lang="tr-TR" sz="2400"/>
              <a:t>İnternet ortamında bulunan web sayfalarının bulunduğu ana bilgisayarlara bağlanıp bu bilgisayarlarda bulunan internet sayfalarını tarayıp kullanıcının ekranına getiren yazılımlardır. </a:t>
            </a:r>
          </a:p>
          <a:p>
            <a:pPr>
              <a:spcBef>
                <a:spcPct val="20000"/>
              </a:spcBef>
              <a:buFontTx/>
              <a:buChar char="•"/>
            </a:pPr>
            <a:r>
              <a:rPr lang="tr-TR" sz="3200" b="1"/>
              <a:t>Alan Adı</a:t>
            </a:r>
            <a:r>
              <a:rPr lang="tr-TR" sz="3200"/>
              <a:t>(Domain)</a:t>
            </a:r>
            <a:r>
              <a:rPr lang="tr-TR" sz="3200" b="1"/>
              <a:t>:</a:t>
            </a:r>
            <a:r>
              <a:rPr lang="tr-TR" sz="3200"/>
              <a:t> </a:t>
            </a:r>
            <a:r>
              <a:rPr lang="tr-TR" sz="2400"/>
              <a:t>İnternet ortamında bulunan bütün internet sayfalarının kendilerine ait bir alan adı vardır. Bu alan adı tarayıcının adres çubuğuna yazılıp onaylanarak sayfa görüntülenir.</a:t>
            </a:r>
          </a:p>
          <a:p>
            <a:pPr>
              <a:spcBef>
                <a:spcPct val="20000"/>
              </a:spcBef>
              <a:buFontTx/>
              <a:buChar char="•"/>
            </a:pPr>
            <a:endParaRPr lang="tr-TR" sz="2400"/>
          </a:p>
          <a:p>
            <a:pPr>
              <a:spcBef>
                <a:spcPct val="20000"/>
              </a:spcBef>
              <a:buFontTx/>
              <a:buChar char="•"/>
            </a:pPr>
            <a:endParaRPr lang="tr-TR" sz="2400"/>
          </a:p>
          <a:p>
            <a:pPr>
              <a:spcBef>
                <a:spcPct val="20000"/>
              </a:spcBef>
              <a:buFontTx/>
              <a:buChar char="•"/>
            </a:pPr>
            <a:r>
              <a:rPr lang="tr-TR" sz="3200" b="1"/>
              <a:t>Web Barındırma</a:t>
            </a:r>
            <a:r>
              <a:rPr lang="tr-TR" sz="3200"/>
              <a:t>(Hosting): </a:t>
            </a:r>
            <a:r>
              <a:rPr lang="tr-TR" sz="2400"/>
              <a:t>Web sayfalarının yüklendiği alanlardır.</a:t>
            </a:r>
          </a:p>
          <a:p>
            <a:pPr>
              <a:spcBef>
                <a:spcPct val="20000"/>
              </a:spcBef>
              <a:buFontTx/>
              <a:buChar char="•"/>
            </a:pPr>
            <a:endParaRPr lang="tr-TR" sz="2400"/>
          </a:p>
          <a:p>
            <a:pPr>
              <a:spcBef>
                <a:spcPct val="20000"/>
              </a:spcBef>
              <a:buFontTx/>
              <a:buChar char="•"/>
            </a:pPr>
            <a:endParaRPr lang="tr-TR" sz="3200"/>
          </a:p>
        </p:txBody>
      </p:sp>
      <p:pic>
        <p:nvPicPr>
          <p:cNvPr id="19459" name="Resim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3636963"/>
            <a:ext cx="4700588" cy="76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ll/>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3"/>
          <p:cNvSpPr txBox="1">
            <a:spLocks noChangeArrowheads="1"/>
          </p:cNvSpPr>
          <p:nvPr/>
        </p:nvSpPr>
        <p:spPr bwMode="auto">
          <a:xfrm>
            <a:off x="327025" y="206375"/>
            <a:ext cx="8229600" cy="551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just">
              <a:defRPr/>
            </a:pPr>
            <a:r>
              <a:rPr lang="tr-TR" sz="2400" b="1" dirty="0" smtClean="0"/>
              <a:t>Sertifika</a:t>
            </a:r>
            <a:r>
              <a:rPr lang="tr-TR" sz="2400" dirty="0" smtClean="0"/>
              <a:t>:</a:t>
            </a:r>
            <a:r>
              <a:rPr lang="tr-TR" dirty="0" smtClean="0"/>
              <a:t> </a:t>
            </a:r>
            <a:r>
              <a:rPr lang="tr-TR" sz="2000" dirty="0"/>
              <a:t>Sayısal Sertifikalar, ya da diğer adıyla sayısal kimlikler, gerçek hayattaki ehliyet, pasaport veya üyelik kartlarının elektronik ortamdaki benzerleridir. </a:t>
            </a:r>
            <a:endParaRPr lang="tr-TR" sz="2000" dirty="0" smtClean="0"/>
          </a:p>
          <a:p>
            <a:pPr algn="just">
              <a:defRPr/>
            </a:pPr>
            <a:endParaRPr lang="tr-TR" sz="2000" dirty="0" smtClean="0"/>
          </a:p>
          <a:p>
            <a:pPr algn="just">
              <a:defRPr/>
            </a:pPr>
            <a:r>
              <a:rPr lang="tr-TR" sz="2000" b="1" dirty="0" smtClean="0"/>
              <a:t>E-Posta:</a:t>
            </a:r>
            <a:r>
              <a:rPr lang="tr-TR" sz="2000" dirty="0"/>
              <a:t> İnternet ortamında karşıdaki kullanıcıya metin, dosya göndermek ve almak için oluşturulmuş bir internet protokolüdür. E-Posta iki bölümden oluşur. </a:t>
            </a:r>
            <a:endParaRPr lang="tr-TR" sz="2000" dirty="0" smtClean="0"/>
          </a:p>
          <a:p>
            <a:pPr algn="just">
              <a:defRPr/>
            </a:pPr>
            <a:endParaRPr lang="tr-TR" sz="2000" dirty="0"/>
          </a:p>
          <a:p>
            <a:pPr algn="just">
              <a:defRPr/>
            </a:pPr>
            <a:endParaRPr lang="tr-TR" sz="2000" dirty="0" smtClean="0"/>
          </a:p>
          <a:p>
            <a:pPr algn="just">
              <a:defRPr/>
            </a:pPr>
            <a:endParaRPr lang="tr-TR" sz="2000" dirty="0"/>
          </a:p>
          <a:p>
            <a:pPr marL="0" indent="0" algn="just">
              <a:buFontTx/>
              <a:buNone/>
              <a:defRPr/>
            </a:pPr>
            <a:endParaRPr lang="tr-TR" sz="2000" dirty="0"/>
          </a:p>
          <a:p>
            <a:pPr algn="just">
              <a:defRPr/>
            </a:pPr>
            <a:r>
              <a:rPr lang="tr-TR" sz="2000" b="1" dirty="0" smtClean="0"/>
              <a:t>Güncelleme</a:t>
            </a:r>
            <a:r>
              <a:rPr lang="tr-TR" sz="2000" dirty="0" smtClean="0"/>
              <a:t>(Update):</a:t>
            </a:r>
            <a:r>
              <a:rPr lang="tr-TR" sz="2000" dirty="0"/>
              <a:t> İşletim sistemleri veya yazılımlar piyasaya sürüldükten sonra tespit edilen eksiklerin giderilmesi, yeni eklentilerin kullanılabilmesi için ilgili firmanın ana bilgisayarından gerekli dosyaların çekilerek yazılımın güncelleştirilmesi olayıdır. </a:t>
            </a:r>
            <a:endParaRPr lang="tr-TR" sz="2000" dirty="0" smtClean="0"/>
          </a:p>
          <a:p>
            <a:pPr algn="just">
              <a:defRPr/>
            </a:pPr>
            <a:endParaRPr lang="tr-TR" sz="2000" dirty="0" smtClean="0"/>
          </a:p>
          <a:p>
            <a:pPr marL="0" indent="0" algn="just">
              <a:buFontTx/>
              <a:buNone/>
              <a:defRPr/>
            </a:pPr>
            <a:endParaRPr lang="tr-TR" sz="2000" dirty="0" smtClean="0"/>
          </a:p>
          <a:p>
            <a:pPr algn="just">
              <a:defRPr/>
            </a:pPr>
            <a:endParaRPr lang="tr-TR" sz="2000" dirty="0"/>
          </a:p>
          <a:p>
            <a:pPr algn="just">
              <a:defRPr/>
            </a:pPr>
            <a:endParaRPr lang="tr-TR" sz="2000" dirty="0"/>
          </a:p>
        </p:txBody>
      </p:sp>
      <p:pic>
        <p:nvPicPr>
          <p:cNvPr id="20483" name="Resim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0900" y="2776538"/>
            <a:ext cx="3590925" cy="119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ll/>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txBox="1">
            <a:spLocks noChangeArrowheads="1"/>
          </p:cNvSpPr>
          <p:nvPr/>
        </p:nvSpPr>
        <p:spPr bwMode="auto">
          <a:xfrm>
            <a:off x="428625" y="1120775"/>
            <a:ext cx="8229600" cy="4713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a:spcBef>
                <a:spcPct val="20000"/>
              </a:spcBef>
              <a:buFontTx/>
              <a:buChar char="•"/>
            </a:pPr>
            <a:r>
              <a:rPr lang="tr-TR" sz="2000"/>
              <a:t>Bilgisayarın çalıştırılıp, işletim sisteminin yüklenmesinden sonra karşımıza gelen ilk ekran görüntüsüne </a:t>
            </a:r>
            <a:r>
              <a:rPr lang="tr-TR" sz="2000" b="1" u="sng"/>
              <a:t>Masaüstü</a:t>
            </a:r>
            <a:r>
              <a:rPr lang="tr-TR" sz="2000"/>
              <a:t> adı verilir.</a:t>
            </a:r>
            <a:endParaRPr lang="tr-TR"/>
          </a:p>
        </p:txBody>
      </p:sp>
      <p:sp>
        <p:nvSpPr>
          <p:cNvPr id="3" name="Metin kutusu 2"/>
          <p:cNvSpPr txBox="1"/>
          <p:nvPr/>
        </p:nvSpPr>
        <p:spPr>
          <a:xfrm>
            <a:off x="696913" y="160338"/>
            <a:ext cx="7693025" cy="584200"/>
          </a:xfrm>
          <a:prstGeom prst="rect">
            <a:avLst/>
          </a:prstGeom>
          <a:noFill/>
        </p:spPr>
        <p:txBody>
          <a:bodyPr>
            <a:spAutoFit/>
          </a:bodyPr>
          <a:lstStyle/>
          <a:p>
            <a:pPr algn="ctr">
              <a:defRPr/>
            </a:pPr>
            <a:r>
              <a:rPr lang="x-none" sz="3200" b="1" cap="all"/>
              <a:t>MASAÜSTÜ VE BİLEŞENLERİ</a:t>
            </a:r>
            <a:endParaRPr lang="tr-TR" sz="3200" b="1" cap="all" dirty="0"/>
          </a:p>
        </p:txBody>
      </p:sp>
      <p:pic>
        <p:nvPicPr>
          <p:cNvPr id="21508" name="Resim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6025" y="1919288"/>
            <a:ext cx="6977063" cy="391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ll/>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algn="l">
              <a:defRPr/>
            </a:pPr>
            <a:r>
              <a:rPr lang="x-none" b="1" cap="all" smtClean="0"/>
              <a:t>GİRİŞ</a:t>
            </a:r>
            <a:r>
              <a:rPr lang="tr-TR" b="1" cap="all" dirty="0" smtClean="0"/>
              <a:t> – TEMEL BİLGİLER</a:t>
            </a:r>
            <a:endParaRPr lang="tr-TR" b="1" cap="all" dirty="0"/>
          </a:p>
        </p:txBody>
      </p:sp>
      <p:sp>
        <p:nvSpPr>
          <p:cNvPr id="4099" name="Rectangle 3"/>
          <p:cNvSpPr>
            <a:spLocks noGrp="1" noChangeArrowheads="1"/>
          </p:cNvSpPr>
          <p:nvPr>
            <p:ph type="body" idx="1"/>
          </p:nvPr>
        </p:nvSpPr>
        <p:spPr/>
        <p:txBody>
          <a:bodyPr/>
          <a:lstStyle/>
          <a:p>
            <a:pPr marL="0" indent="0" eaLnBrk="1" hangingPunct="1">
              <a:buFontTx/>
              <a:buNone/>
              <a:defRPr/>
            </a:pPr>
            <a:r>
              <a:rPr lang="tr-TR" dirty="0"/>
              <a:t>Bir bilgisayar temel olarak iki ana bölümden oluşmaktadır. </a:t>
            </a:r>
            <a:r>
              <a:rPr lang="tr-TR" dirty="0" smtClean="0"/>
              <a:t>Bu bölümler;</a:t>
            </a:r>
          </a:p>
          <a:p>
            <a:pPr marL="0" indent="0" eaLnBrk="1" hangingPunct="1">
              <a:buFontTx/>
              <a:buNone/>
              <a:defRPr/>
            </a:pPr>
            <a:endParaRPr lang="tr-TR" dirty="0" smtClean="0"/>
          </a:p>
          <a:p>
            <a:pPr eaLnBrk="1" hangingPunct="1">
              <a:defRPr/>
            </a:pPr>
            <a:r>
              <a:rPr lang="tr-TR" sz="2400" b="1" dirty="0"/>
              <a:t>Donanım (Hardware</a:t>
            </a:r>
            <a:r>
              <a:rPr lang="tr-TR" sz="2400" b="1" dirty="0" smtClean="0"/>
              <a:t>): </a:t>
            </a:r>
            <a:r>
              <a:rPr lang="tr-TR" sz="2400" dirty="0" smtClean="0"/>
              <a:t>Bilgisayar’ı oluşturan elektronik ve mekanik parçalara donanım adı verilir.</a:t>
            </a:r>
          </a:p>
          <a:p>
            <a:pPr eaLnBrk="1" hangingPunct="1">
              <a:defRPr/>
            </a:pPr>
            <a:endParaRPr lang="tr-TR" sz="2400" dirty="0" smtClean="0"/>
          </a:p>
          <a:p>
            <a:pPr eaLnBrk="1" hangingPunct="1">
              <a:defRPr/>
            </a:pPr>
            <a:r>
              <a:rPr lang="tr-TR" sz="2400" b="1" dirty="0"/>
              <a:t>Yazılım (Software): </a:t>
            </a:r>
            <a:r>
              <a:rPr lang="tr-TR" sz="2400" dirty="0"/>
              <a:t>Bilgisayar’ın çalışmasını sağlayan programlardır. İşletim Sistemi(Operation System) yazılıma bir </a:t>
            </a:r>
            <a:r>
              <a:rPr lang="tr-TR" sz="2400" dirty="0" smtClean="0"/>
              <a:t>örnektir.</a:t>
            </a:r>
            <a:endParaRPr lang="tr-TR" sz="2400" dirty="0"/>
          </a:p>
          <a:p>
            <a:pPr eaLnBrk="1" hangingPunct="1">
              <a:defRPr/>
            </a:pPr>
            <a:endParaRPr lang="en-US" dirty="0" smtClean="0"/>
          </a:p>
        </p:txBody>
      </p:sp>
    </p:spTree>
  </p:cSld>
  <p:clrMapOvr>
    <a:masterClrMapping/>
  </p:clrMapOvr>
  <p:transition spd="slow">
    <p:pull/>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p:cNvSpPr txBox="1">
            <a:spLocks noChangeArrowheads="1"/>
          </p:cNvSpPr>
          <p:nvPr/>
        </p:nvSpPr>
        <p:spPr bwMode="auto">
          <a:xfrm>
            <a:off x="428625" y="1120775"/>
            <a:ext cx="8229600" cy="4713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a:solidFill>
                  <a:schemeClr val="tx1"/>
                </a:solidFill>
                <a:latin typeface="Arial" charset="0"/>
              </a:defRPr>
            </a:lvl1pPr>
            <a:lvl2pPr indent="-457200" eaLnBrk="0" hangingPunct="0">
              <a:defRPr>
                <a:solidFill>
                  <a:schemeClr val="tx1"/>
                </a:solidFill>
                <a:latin typeface="Arial" charset="0"/>
              </a:defRPr>
            </a:lvl2pPr>
            <a:lvl3pPr marL="857250" indent="-4572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1" algn="just">
              <a:spcBef>
                <a:spcPct val="20000"/>
              </a:spcBef>
              <a:buFont typeface="Arial" charset="0"/>
              <a:buChar char="•"/>
            </a:pPr>
            <a:r>
              <a:rPr lang="tr-TR" sz="2000"/>
              <a:t>Windows 7 işletim sistemi bilgisayara ilk yüklendiği zaman masaüstü ekranında standart olarak </a:t>
            </a:r>
            <a:r>
              <a:rPr lang="tr-TR" sz="2000" b="1"/>
              <a:t>Geri Dönüşüm Kutusu</a:t>
            </a:r>
            <a:r>
              <a:rPr lang="tr-TR" sz="2000"/>
              <a:t> simgesi yer alır. Kurmuş olduğunuz veya ilerde bilgisayarınıza kuracağınız programların kısayolları kolay erişim açısından masaüstü ekranına yerleştirilir. Sık kullanılan masaüstü simgelerini eklemek için şu adımlar takip edilir;</a:t>
            </a:r>
          </a:p>
          <a:p>
            <a:pPr lvl="1" algn="just">
              <a:spcBef>
                <a:spcPct val="20000"/>
              </a:spcBef>
              <a:buFont typeface="Arial" charset="0"/>
              <a:buChar char="•"/>
            </a:pPr>
            <a:endParaRPr lang="tr-TR" sz="2000"/>
          </a:p>
          <a:p>
            <a:pPr lvl="2" algn="just">
              <a:spcBef>
                <a:spcPct val="20000"/>
              </a:spcBef>
              <a:buFont typeface="Arial" charset="0"/>
              <a:buChar char="•"/>
            </a:pPr>
            <a:r>
              <a:rPr lang="tr-TR" sz="1600"/>
              <a:t>Masaüstünün boş bir alanında farenin sağ tuşuna tıklanarak gelen seçeneklerden </a:t>
            </a:r>
            <a:r>
              <a:rPr lang="tr-TR" sz="1600" b="1"/>
              <a:t>Kişiselleştir </a:t>
            </a:r>
            <a:r>
              <a:rPr lang="tr-TR" sz="1600"/>
              <a:t>seçeneği tıklanır.</a:t>
            </a:r>
          </a:p>
          <a:p>
            <a:pPr lvl="2" algn="just">
              <a:spcBef>
                <a:spcPct val="20000"/>
              </a:spcBef>
              <a:buFont typeface="Arial" charset="0"/>
              <a:buChar char="•"/>
            </a:pPr>
            <a:endParaRPr lang="tr-TR" sz="1600"/>
          </a:p>
          <a:p>
            <a:pPr lvl="2" algn="just">
              <a:spcBef>
                <a:spcPct val="20000"/>
              </a:spcBef>
              <a:buFont typeface="Arial" charset="0"/>
              <a:buChar char="•"/>
            </a:pPr>
            <a:r>
              <a:rPr lang="tr-TR" sz="1600"/>
              <a:t>Kişiselleştirme penceresinin sol tarafında bulunan </a:t>
            </a:r>
            <a:r>
              <a:rPr lang="tr-TR" sz="1600" b="1"/>
              <a:t>Masaüstü simgelerini değiştirin </a:t>
            </a:r>
            <a:r>
              <a:rPr lang="tr-TR" sz="1600"/>
              <a:t>seçeneği tıklanır.</a:t>
            </a:r>
          </a:p>
          <a:p>
            <a:pPr lvl="2" algn="just">
              <a:spcBef>
                <a:spcPct val="20000"/>
              </a:spcBef>
              <a:buFont typeface="Arial" charset="0"/>
              <a:buChar char="•"/>
            </a:pPr>
            <a:endParaRPr lang="tr-TR" sz="1600"/>
          </a:p>
        </p:txBody>
      </p:sp>
      <p:sp>
        <p:nvSpPr>
          <p:cNvPr id="22531" name="Metin kutusu 2"/>
          <p:cNvSpPr txBox="1">
            <a:spLocks noChangeArrowheads="1"/>
          </p:cNvSpPr>
          <p:nvPr/>
        </p:nvSpPr>
        <p:spPr bwMode="auto">
          <a:xfrm>
            <a:off x="696913" y="160338"/>
            <a:ext cx="769302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defRPr>
            </a:lvl1pPr>
            <a:lvl2pPr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lvl="1" algn="just" eaLnBrk="1" hangingPunct="1"/>
            <a:r>
              <a:rPr lang="tr-TR" sz="2800" b="1"/>
              <a:t>Masaüstüne Yeni Simgeler Eklemek</a:t>
            </a:r>
          </a:p>
        </p:txBody>
      </p:sp>
    </p:spTree>
  </p:cSld>
  <p:clrMapOvr>
    <a:masterClrMapping/>
  </p:clrMapOvr>
  <p:transition spd="slow">
    <p:pull/>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p:cNvSpPr txBox="1">
            <a:spLocks noChangeArrowheads="1"/>
          </p:cNvSpPr>
          <p:nvPr/>
        </p:nvSpPr>
        <p:spPr bwMode="auto">
          <a:xfrm>
            <a:off x="428625" y="1120775"/>
            <a:ext cx="8229600" cy="4713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40005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2" algn="just">
              <a:spcBef>
                <a:spcPct val="20000"/>
              </a:spcBef>
            </a:pPr>
            <a:endParaRPr lang="tr-TR" sz="1600"/>
          </a:p>
        </p:txBody>
      </p:sp>
      <p:sp>
        <p:nvSpPr>
          <p:cNvPr id="23555" name="Metin kutusu 2"/>
          <p:cNvSpPr txBox="1">
            <a:spLocks noChangeArrowheads="1"/>
          </p:cNvSpPr>
          <p:nvPr/>
        </p:nvSpPr>
        <p:spPr bwMode="auto">
          <a:xfrm>
            <a:off x="696913" y="160338"/>
            <a:ext cx="769302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defRPr>
            </a:lvl1pPr>
            <a:lvl2pPr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lvl="1" algn="just" eaLnBrk="1" hangingPunct="1"/>
            <a:r>
              <a:rPr lang="tr-TR" sz="2800" b="1"/>
              <a:t>Masaüstüne Yeni Simgeler Eklemek</a:t>
            </a:r>
          </a:p>
        </p:txBody>
      </p:sp>
      <p:pic>
        <p:nvPicPr>
          <p:cNvPr id="23556" name="Resim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9588" y="741363"/>
            <a:ext cx="4598987" cy="522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Resim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37163" y="1463675"/>
            <a:ext cx="3152775" cy="349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ll/>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3"/>
          <p:cNvSpPr txBox="1">
            <a:spLocks noChangeArrowheads="1"/>
          </p:cNvSpPr>
          <p:nvPr/>
        </p:nvSpPr>
        <p:spPr bwMode="auto">
          <a:xfrm>
            <a:off x="327025" y="206375"/>
            <a:ext cx="8424863" cy="551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342900" lvl="1" indent="-342900" algn="just">
              <a:buFontTx/>
              <a:buChar char="•"/>
              <a:defRPr/>
            </a:pPr>
            <a:r>
              <a:rPr lang="tr-TR" b="1" dirty="0"/>
              <a:t>Masaüstüne Yeni Simgeler </a:t>
            </a:r>
            <a:r>
              <a:rPr lang="tr-TR" b="1" dirty="0" smtClean="0"/>
              <a:t>Eklemek</a:t>
            </a:r>
          </a:p>
          <a:p>
            <a:pPr marL="0" lvl="1" indent="0" algn="just">
              <a:buFontTx/>
              <a:buNone/>
              <a:defRPr/>
            </a:pPr>
            <a:endParaRPr lang="tr-TR" sz="2000" dirty="0" smtClean="0"/>
          </a:p>
          <a:p>
            <a:pPr marL="0" lvl="1" indent="0" algn="just">
              <a:buFontTx/>
              <a:buNone/>
              <a:defRPr/>
            </a:pPr>
            <a:endParaRPr lang="tr-TR" sz="2000" dirty="0" smtClean="0"/>
          </a:p>
          <a:p>
            <a:pPr marL="0" lvl="1" indent="0" algn="just">
              <a:buFontTx/>
              <a:buNone/>
              <a:defRPr/>
            </a:pPr>
            <a:endParaRPr lang="tr-TR" sz="2000" dirty="0"/>
          </a:p>
        </p:txBody>
      </p:sp>
      <p:pic>
        <p:nvPicPr>
          <p:cNvPr id="2457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338" y="895350"/>
            <a:ext cx="4103687"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Metin kutusu 1"/>
          <p:cNvSpPr txBox="1"/>
          <p:nvPr/>
        </p:nvSpPr>
        <p:spPr>
          <a:xfrm>
            <a:off x="4847772" y="2996048"/>
            <a:ext cx="4093028" cy="369332"/>
          </a:xfrm>
          <a:prstGeom prst="rect">
            <a:avLst/>
          </a:prstGeom>
          <a:noFill/>
        </p:spPr>
        <p:txBody>
          <a:bodyPr>
            <a:spAutoFit/>
          </a:bodyPr>
          <a:lstStyle/>
          <a:p>
            <a:pPr>
              <a:defRPr/>
            </a:pPr>
            <a:r>
              <a:rPr lang="tr-TR"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MASA ÜSTÜ EKRANI SİMGELERİ</a:t>
            </a:r>
          </a:p>
        </p:txBody>
      </p:sp>
    </p:spTree>
  </p:cSld>
  <p:clrMapOvr>
    <a:masterClrMapping/>
  </p:clrMapOvr>
  <p:transition spd="slow">
    <p:pull/>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txBox="1">
            <a:spLocks noChangeArrowheads="1"/>
          </p:cNvSpPr>
          <p:nvPr/>
        </p:nvSpPr>
        <p:spPr bwMode="auto">
          <a:xfrm>
            <a:off x="327025" y="769938"/>
            <a:ext cx="8229600" cy="5108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a:lnSpc>
                <a:spcPct val="150000"/>
              </a:lnSpc>
              <a:spcBef>
                <a:spcPct val="20000"/>
              </a:spcBef>
              <a:buFontTx/>
              <a:buChar char="•"/>
            </a:pPr>
            <a:r>
              <a:rPr lang="tr-TR" sz="3200" b="1"/>
              <a:t>Bilgisayar</a:t>
            </a:r>
            <a:r>
              <a:rPr lang="tr-TR" sz="3200"/>
              <a:t>:         </a:t>
            </a:r>
            <a:r>
              <a:rPr lang="tr-TR" sz="2000"/>
              <a:t>Bu bölümde bilgisayarımızda bulunan sürücüler ve bu sürücüler içerisinde bulunan klasör ve dosyalara erişmemiz mümkündür. Standart bir bilgisayarda şu sürücüler bulunur;</a:t>
            </a:r>
          </a:p>
          <a:p>
            <a:pPr lvl="1" algn="just">
              <a:spcBef>
                <a:spcPct val="20000"/>
              </a:spcBef>
              <a:buFontTx/>
              <a:buChar char="•"/>
            </a:pPr>
            <a:r>
              <a:rPr lang="tr-TR" sz="2800" b="1"/>
              <a:t>Sabit Disk (Hard Disk)</a:t>
            </a:r>
          </a:p>
          <a:p>
            <a:pPr lvl="1" algn="just">
              <a:spcBef>
                <a:spcPct val="20000"/>
              </a:spcBef>
              <a:buFontTx/>
              <a:buChar char="•"/>
            </a:pPr>
            <a:endParaRPr lang="tr-TR" sz="2800" b="1"/>
          </a:p>
          <a:p>
            <a:pPr lvl="1" algn="just">
              <a:spcBef>
                <a:spcPct val="20000"/>
              </a:spcBef>
              <a:buFontTx/>
              <a:buChar char="•"/>
            </a:pPr>
            <a:r>
              <a:rPr lang="tr-TR" sz="2800" b="1"/>
              <a:t>DVD/CD-ROM</a:t>
            </a:r>
          </a:p>
          <a:p>
            <a:pPr lvl="1" algn="just">
              <a:spcBef>
                <a:spcPct val="20000"/>
              </a:spcBef>
              <a:buFontTx/>
              <a:buChar char="•"/>
            </a:pPr>
            <a:r>
              <a:rPr lang="tr-TR" sz="2800" b="1"/>
              <a:t>Disket</a:t>
            </a:r>
          </a:p>
          <a:p>
            <a:pPr lvl="1" algn="just">
              <a:spcBef>
                <a:spcPct val="20000"/>
              </a:spcBef>
              <a:buFontTx/>
              <a:buChar char="•"/>
            </a:pPr>
            <a:r>
              <a:rPr lang="tr-TR" sz="2800" b="1"/>
              <a:t>Çıkartılabilir Disk veya Flash Disk</a:t>
            </a:r>
          </a:p>
        </p:txBody>
      </p:sp>
      <p:sp>
        <p:nvSpPr>
          <p:cNvPr id="25603" name="Metin kutusu 1"/>
          <p:cNvSpPr txBox="1">
            <a:spLocks noChangeArrowheads="1"/>
          </p:cNvSpPr>
          <p:nvPr/>
        </p:nvSpPr>
        <p:spPr bwMode="auto">
          <a:xfrm>
            <a:off x="652463" y="0"/>
            <a:ext cx="81137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sz="4000" b="1"/>
              <a:t>MASAÜSTÜ SİMGELERİ</a:t>
            </a:r>
          </a:p>
        </p:txBody>
      </p:sp>
      <p:pic>
        <p:nvPicPr>
          <p:cNvPr id="25604" name="Resim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7913" y="3395663"/>
            <a:ext cx="45005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5" name="Resim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48100" y="4103688"/>
            <a:ext cx="2428875"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6" name="Resim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2225" y="5456238"/>
            <a:ext cx="185737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89338" y="750888"/>
            <a:ext cx="1041400" cy="842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pull/>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txBox="1">
            <a:spLocks noChangeArrowheads="1"/>
          </p:cNvSpPr>
          <p:nvPr/>
        </p:nvSpPr>
        <p:spPr bwMode="auto">
          <a:xfrm>
            <a:off x="327025" y="769938"/>
            <a:ext cx="8229600" cy="5108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a:spcBef>
                <a:spcPct val="20000"/>
              </a:spcBef>
              <a:buFontTx/>
              <a:buChar char="•"/>
              <a:defRPr/>
            </a:pPr>
            <a:r>
              <a:rPr lang="tr-TR" sz="3200" b="1" dirty="0" smtClean="0"/>
              <a:t>Bilgisayar</a:t>
            </a:r>
            <a:r>
              <a:rPr lang="tr-TR" sz="3200" dirty="0" smtClean="0"/>
              <a:t>:</a:t>
            </a:r>
            <a:r>
              <a:rPr lang="tr-TR" sz="2000" dirty="0" smtClean="0"/>
              <a:t> Bilgisayar simgesi kullanılarak Bilgisayara ait özellikler öğrenilebilir.  Bunun için şu adımlar takip edilir;</a:t>
            </a:r>
          </a:p>
          <a:p>
            <a:pPr marL="0" indent="0" algn="just">
              <a:spcBef>
                <a:spcPct val="20000"/>
              </a:spcBef>
              <a:defRPr/>
            </a:pPr>
            <a:endParaRPr lang="tr-TR" sz="2000" dirty="0" smtClean="0"/>
          </a:p>
          <a:p>
            <a:pPr marL="0" indent="0" algn="just">
              <a:spcBef>
                <a:spcPct val="20000"/>
              </a:spcBef>
              <a:defRPr/>
            </a:pPr>
            <a:endParaRPr lang="tr-TR" sz="2000" dirty="0" smtClean="0"/>
          </a:p>
          <a:p>
            <a:pPr marL="457200" indent="-457200">
              <a:buFont typeface="+mj-lt"/>
              <a:buAutoNum type="arabicPeriod"/>
              <a:defRPr/>
            </a:pPr>
            <a:r>
              <a:rPr lang="tr-TR" dirty="0" smtClean="0"/>
              <a:t>Masaüstü ekranındaki Bilgisayar simgesi fare yardımıyla işaretlenir.</a:t>
            </a:r>
          </a:p>
          <a:p>
            <a:pPr marL="457200" indent="-457200">
              <a:buFont typeface="+mj-lt"/>
              <a:buAutoNum type="arabicPeriod"/>
              <a:defRPr/>
            </a:pPr>
            <a:r>
              <a:rPr lang="tr-TR" dirty="0" smtClean="0"/>
              <a:t>Farenin imleci Bilgisayar simgesi üzerinde iken farenin sağ tuşuna tıklanır.</a:t>
            </a:r>
          </a:p>
          <a:p>
            <a:pPr marL="457200" indent="-457200">
              <a:buFont typeface="+mj-lt"/>
              <a:buAutoNum type="arabicPeriod"/>
              <a:defRPr/>
            </a:pPr>
            <a:r>
              <a:rPr lang="tr-TR" dirty="0" smtClean="0"/>
              <a:t>Gelen seçeneklerden </a:t>
            </a:r>
            <a:r>
              <a:rPr lang="tr-TR" b="1" dirty="0" smtClean="0"/>
              <a:t>Özellikler</a:t>
            </a:r>
            <a:r>
              <a:rPr lang="tr-TR" dirty="0" smtClean="0"/>
              <a:t> alanına tıklanır.</a:t>
            </a:r>
          </a:p>
          <a:p>
            <a:pPr marL="457200" indent="-457200">
              <a:buFont typeface="+mj-lt"/>
              <a:buAutoNum type="arabicPeriod"/>
              <a:defRPr/>
            </a:pPr>
            <a:endParaRPr lang="tr-TR" dirty="0" smtClean="0"/>
          </a:p>
          <a:p>
            <a:pPr marL="457200" indent="-457200">
              <a:buFont typeface="+mj-lt"/>
              <a:buAutoNum type="arabicPeriod"/>
              <a:defRPr/>
            </a:pPr>
            <a:endParaRPr lang="tr-TR" dirty="0" smtClean="0"/>
          </a:p>
          <a:p>
            <a:pPr marL="457200" indent="-457200">
              <a:buFont typeface="+mj-lt"/>
              <a:buAutoNum type="arabicPeriod"/>
              <a:defRPr/>
            </a:pPr>
            <a:endParaRPr lang="tr-TR" dirty="0" smtClean="0"/>
          </a:p>
          <a:p>
            <a:pPr marL="0" indent="0">
              <a:defRPr/>
            </a:pPr>
            <a:endParaRPr lang="tr-TR" dirty="0" smtClean="0"/>
          </a:p>
          <a:p>
            <a:pPr marL="0" indent="0" algn="just">
              <a:defRPr/>
            </a:pPr>
            <a:r>
              <a:rPr lang="tr-TR" b="1" dirty="0" smtClean="0"/>
              <a:t>Not: </a:t>
            </a:r>
            <a:r>
              <a:rPr lang="tr-TR" dirty="0" smtClean="0"/>
              <a:t>Bilgisayara ait özellikler bu adımlar takip edilerek öğrenilebileceği gibi </a:t>
            </a:r>
            <a:r>
              <a:rPr lang="tr-TR" b="1" dirty="0" smtClean="0"/>
              <a:t>Windows Logo Tuşu        </a:t>
            </a:r>
            <a:r>
              <a:rPr lang="tr-TR" dirty="0" smtClean="0"/>
              <a:t>ile birlikte                  tuşuna basılarakta bu işlem gerçekleştirilebilir.</a:t>
            </a:r>
          </a:p>
          <a:p>
            <a:pPr marL="0" indent="0">
              <a:defRPr/>
            </a:pPr>
            <a:endParaRPr lang="tr-TR" dirty="0" smtClean="0"/>
          </a:p>
          <a:p>
            <a:pPr algn="just">
              <a:spcBef>
                <a:spcPct val="20000"/>
              </a:spcBef>
              <a:buFontTx/>
              <a:buChar char="•"/>
              <a:defRPr/>
            </a:pPr>
            <a:endParaRPr lang="tr-TR" sz="2000" b="1" dirty="0" smtClean="0"/>
          </a:p>
        </p:txBody>
      </p:sp>
      <p:sp>
        <p:nvSpPr>
          <p:cNvPr id="26627" name="Metin kutusu 1"/>
          <p:cNvSpPr txBox="1">
            <a:spLocks noChangeArrowheads="1"/>
          </p:cNvSpPr>
          <p:nvPr/>
        </p:nvSpPr>
        <p:spPr bwMode="auto">
          <a:xfrm>
            <a:off x="652463" y="0"/>
            <a:ext cx="81137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sz="4000" b="1"/>
              <a:t>MASAÜSTÜ SİMGELERİ</a:t>
            </a:r>
          </a:p>
        </p:txBody>
      </p:sp>
      <p:pic>
        <p:nvPicPr>
          <p:cNvPr id="26628" name="Resim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14625" y="4537075"/>
            <a:ext cx="40322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9" name="Resim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14863" y="4589463"/>
            <a:ext cx="655637"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ll/>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txBox="1">
            <a:spLocks noChangeArrowheads="1"/>
          </p:cNvSpPr>
          <p:nvPr/>
        </p:nvSpPr>
        <p:spPr bwMode="auto">
          <a:xfrm>
            <a:off x="327025" y="769938"/>
            <a:ext cx="8229600" cy="5108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a:lnSpc>
                <a:spcPct val="150000"/>
              </a:lnSpc>
              <a:spcBef>
                <a:spcPct val="20000"/>
              </a:spcBef>
              <a:buFontTx/>
              <a:buChar char="•"/>
            </a:pPr>
            <a:r>
              <a:rPr lang="tr-TR" sz="3200" b="1"/>
              <a:t>Geri Dönüşüm Kutusu</a:t>
            </a:r>
            <a:r>
              <a:rPr lang="tr-TR" sz="3200"/>
              <a:t>:       </a:t>
            </a:r>
            <a:r>
              <a:rPr lang="tr-TR" sz="2000"/>
              <a:t> Geri Dönüşüm Kutusu, sistemden silinen dosya ve klasörlerin bulunduğu bölümdür. Sürücüden silinen dosya ve klasörler bu bölüme taşınır.</a:t>
            </a:r>
          </a:p>
          <a:p>
            <a:pPr algn="just">
              <a:spcBef>
                <a:spcPct val="20000"/>
              </a:spcBef>
              <a:buFontTx/>
              <a:buChar char="•"/>
            </a:pPr>
            <a:endParaRPr lang="tr-TR" sz="2000" b="1"/>
          </a:p>
          <a:p>
            <a:pPr algn="just">
              <a:spcBef>
                <a:spcPct val="20000"/>
              </a:spcBef>
              <a:buFontTx/>
              <a:buChar char="•"/>
            </a:pPr>
            <a:r>
              <a:rPr lang="tr-TR" sz="2000"/>
              <a:t>Dosyanın kullanıcı tarafından nasıl silindiği önemlidir. Eğer dosya veya klasör kullanıcı tarafından </a:t>
            </a:r>
            <a:r>
              <a:rPr lang="tr-TR" sz="2000" b="1">
                <a:solidFill>
                  <a:srgbClr val="FF0000"/>
                </a:solidFill>
              </a:rPr>
              <a:t>Shift + Delete  </a:t>
            </a:r>
            <a:r>
              <a:rPr lang="tr-TR" sz="2000"/>
              <a:t>klavye tuşları yardımıyla silinmiş ise silinen öğeler </a:t>
            </a:r>
            <a:r>
              <a:rPr lang="tr-TR" sz="2000" b="1">
                <a:solidFill>
                  <a:srgbClr val="FF0000"/>
                </a:solidFill>
              </a:rPr>
              <a:t>Geri Dönüşüm Kutusuna </a:t>
            </a:r>
            <a:r>
              <a:rPr lang="tr-TR" sz="2000" u="sng"/>
              <a:t>tutulmayacaktır</a:t>
            </a:r>
            <a:r>
              <a:rPr lang="tr-TR" sz="2000"/>
              <a:t>. Bu şekilde silinen öğeleri geriye kurtarmak mümkün değildir. </a:t>
            </a:r>
          </a:p>
        </p:txBody>
      </p:sp>
      <p:sp>
        <p:nvSpPr>
          <p:cNvPr id="27651" name="Metin kutusu 1"/>
          <p:cNvSpPr txBox="1">
            <a:spLocks noChangeArrowheads="1"/>
          </p:cNvSpPr>
          <p:nvPr/>
        </p:nvSpPr>
        <p:spPr bwMode="auto">
          <a:xfrm>
            <a:off x="652463" y="0"/>
            <a:ext cx="81137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sz="4000" b="1"/>
              <a:t>MASAÜSTÜ SİMGELERİ</a:t>
            </a:r>
          </a:p>
        </p:txBody>
      </p:sp>
      <p:pic>
        <p:nvPicPr>
          <p:cNvPr id="2765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48300" y="635000"/>
            <a:ext cx="1077913" cy="1036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pull/>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txBox="1">
            <a:spLocks noChangeArrowheads="1"/>
          </p:cNvSpPr>
          <p:nvPr/>
        </p:nvSpPr>
        <p:spPr bwMode="auto">
          <a:xfrm>
            <a:off x="327025" y="769938"/>
            <a:ext cx="8229600" cy="5108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a:lnSpc>
                <a:spcPct val="150000"/>
              </a:lnSpc>
              <a:spcBef>
                <a:spcPct val="20000"/>
              </a:spcBef>
              <a:buFontTx/>
              <a:buChar char="•"/>
              <a:defRPr/>
            </a:pPr>
            <a:r>
              <a:rPr lang="tr-TR" sz="3200" b="1" dirty="0" smtClean="0"/>
              <a:t>Kullanıcı Klasörü</a:t>
            </a:r>
            <a:r>
              <a:rPr lang="tr-TR" sz="2000" dirty="0" smtClean="0"/>
              <a:t>:            Bu klasörde kullanıcı tarafından depolanacak dosyaları gruplandırmak için Windows 7 tarafından oluşturulan klasörler bulunmaktadır. Bunlar </a:t>
            </a:r>
            <a:r>
              <a:rPr lang="tr-TR" sz="2000" b="1" dirty="0" smtClean="0"/>
              <a:t>Belgelerim, Müziğim, Resimlerim, Sık Kullanılanlar </a:t>
            </a:r>
            <a:r>
              <a:rPr lang="tr-TR" sz="2000" dirty="0" smtClean="0"/>
              <a:t>ve diğer klasörlerdir.</a:t>
            </a:r>
          </a:p>
          <a:p>
            <a:pPr marL="0" indent="0" algn="just">
              <a:spcBef>
                <a:spcPct val="20000"/>
              </a:spcBef>
              <a:defRPr/>
            </a:pPr>
            <a:r>
              <a:rPr lang="tr-TR" sz="3200" dirty="0" smtClean="0"/>
              <a:t> </a:t>
            </a:r>
            <a:endParaRPr lang="tr-TR" sz="2000" dirty="0" smtClean="0"/>
          </a:p>
        </p:txBody>
      </p:sp>
      <p:sp>
        <p:nvSpPr>
          <p:cNvPr id="28675" name="Metin kutusu 1"/>
          <p:cNvSpPr txBox="1">
            <a:spLocks noChangeArrowheads="1"/>
          </p:cNvSpPr>
          <p:nvPr/>
        </p:nvSpPr>
        <p:spPr bwMode="auto">
          <a:xfrm>
            <a:off x="652463" y="0"/>
            <a:ext cx="81137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sz="4000" b="1"/>
              <a:t>MASAÜSTÜ SİMGELERİ</a:t>
            </a:r>
          </a:p>
        </p:txBody>
      </p:sp>
      <p:pic>
        <p:nvPicPr>
          <p:cNvPr id="28676" name="Resim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7238" y="769938"/>
            <a:ext cx="9810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7" name="Resim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0263" y="3363913"/>
            <a:ext cx="7613650" cy="14986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slow">
    <p:pull/>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txBox="1">
            <a:spLocks noChangeArrowheads="1"/>
          </p:cNvSpPr>
          <p:nvPr/>
        </p:nvSpPr>
        <p:spPr bwMode="auto">
          <a:xfrm>
            <a:off x="327025" y="769938"/>
            <a:ext cx="8229600" cy="5108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a:lnSpc>
                <a:spcPct val="150000"/>
              </a:lnSpc>
              <a:spcBef>
                <a:spcPct val="20000"/>
              </a:spcBef>
              <a:buFontTx/>
              <a:buChar char="•"/>
              <a:defRPr/>
            </a:pPr>
            <a:r>
              <a:rPr lang="tr-TR" sz="3200" b="1" dirty="0" smtClean="0"/>
              <a:t>Denetim Masası</a:t>
            </a:r>
            <a:r>
              <a:rPr lang="tr-TR" sz="2000" dirty="0" smtClean="0"/>
              <a:t>:</a:t>
            </a:r>
          </a:p>
          <a:p>
            <a:pPr marL="0" indent="0" algn="just">
              <a:lnSpc>
                <a:spcPct val="150000"/>
              </a:lnSpc>
              <a:spcBef>
                <a:spcPct val="20000"/>
              </a:spcBef>
              <a:defRPr/>
            </a:pPr>
            <a:endParaRPr lang="tr-TR" sz="2000" dirty="0" smtClean="0"/>
          </a:p>
          <a:p>
            <a:pPr marL="0" indent="0" algn="just">
              <a:lnSpc>
                <a:spcPct val="150000"/>
              </a:lnSpc>
              <a:spcBef>
                <a:spcPct val="20000"/>
              </a:spcBef>
              <a:defRPr/>
            </a:pPr>
            <a:r>
              <a:rPr lang="tr-TR" sz="2000" dirty="0" smtClean="0"/>
              <a:t>	Windows 7 işletim sisteminde yapabileceğiniz birçok ayarlamayı </a:t>
            </a:r>
            <a:r>
              <a:rPr lang="tr-TR" sz="2000" b="1" dirty="0" smtClean="0"/>
              <a:t>Denetim Masası </a:t>
            </a:r>
            <a:r>
              <a:rPr lang="tr-TR" sz="2000" dirty="0" smtClean="0"/>
              <a:t>bölümünde bulunan seçeneklerle yapmak mümkündür. İşletim sisteminde yapılabilecek ayarlamalar </a:t>
            </a:r>
            <a:r>
              <a:rPr lang="tr-TR" sz="2000" b="1" dirty="0" smtClean="0">
                <a:solidFill>
                  <a:srgbClr val="FF0000"/>
                </a:solidFill>
              </a:rPr>
              <a:t>ileri bölümlerde</a:t>
            </a:r>
            <a:r>
              <a:rPr lang="tr-TR" sz="2000" dirty="0" smtClean="0"/>
              <a:t> anlatılacaktır.</a:t>
            </a:r>
          </a:p>
          <a:p>
            <a:pPr algn="just">
              <a:lnSpc>
                <a:spcPct val="150000"/>
              </a:lnSpc>
              <a:spcBef>
                <a:spcPct val="20000"/>
              </a:spcBef>
              <a:buFontTx/>
              <a:buChar char="•"/>
              <a:defRPr/>
            </a:pPr>
            <a:endParaRPr lang="tr-TR" sz="2000" dirty="0" smtClean="0"/>
          </a:p>
        </p:txBody>
      </p:sp>
      <p:sp>
        <p:nvSpPr>
          <p:cNvPr id="29699" name="Metin kutusu 1"/>
          <p:cNvSpPr txBox="1">
            <a:spLocks noChangeArrowheads="1"/>
          </p:cNvSpPr>
          <p:nvPr/>
        </p:nvSpPr>
        <p:spPr bwMode="auto">
          <a:xfrm>
            <a:off x="652463" y="0"/>
            <a:ext cx="81137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sz="4000" b="1"/>
              <a:t>MASAÜSTÜ SİMGELERİ</a:t>
            </a:r>
          </a:p>
        </p:txBody>
      </p:sp>
      <p:pic>
        <p:nvPicPr>
          <p:cNvPr id="2970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769938"/>
            <a:ext cx="1038225" cy="1173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pull/>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txBox="1">
            <a:spLocks noChangeArrowheads="1"/>
          </p:cNvSpPr>
          <p:nvPr/>
        </p:nvSpPr>
        <p:spPr bwMode="auto">
          <a:xfrm>
            <a:off x="327025" y="769938"/>
            <a:ext cx="8229600" cy="5108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a:lnSpc>
                <a:spcPct val="150000"/>
              </a:lnSpc>
              <a:spcBef>
                <a:spcPct val="20000"/>
              </a:spcBef>
              <a:buFontTx/>
              <a:buChar char="•"/>
            </a:pPr>
            <a:r>
              <a:rPr lang="tr-TR" sz="3200" b="1"/>
              <a:t>Ağ</a:t>
            </a:r>
            <a:r>
              <a:rPr lang="tr-TR" sz="2000"/>
              <a:t>: </a:t>
            </a:r>
          </a:p>
          <a:p>
            <a:pPr algn="just">
              <a:lnSpc>
                <a:spcPct val="150000"/>
              </a:lnSpc>
              <a:spcBef>
                <a:spcPct val="20000"/>
              </a:spcBef>
              <a:buFontTx/>
              <a:buChar char="•"/>
            </a:pPr>
            <a:endParaRPr lang="tr-TR" sz="2000"/>
          </a:p>
          <a:p>
            <a:pPr algn="just">
              <a:lnSpc>
                <a:spcPct val="150000"/>
              </a:lnSpc>
            </a:pPr>
            <a:r>
              <a:rPr lang="tr-TR" sz="2000"/>
              <a:t>		</a:t>
            </a:r>
            <a:r>
              <a:rPr lang="tr-TR" sz="2000" b="1"/>
              <a:t>Ağ </a:t>
            </a:r>
            <a:r>
              <a:rPr lang="tr-TR" sz="2000"/>
              <a:t>simgesini kullanarak yerel veya genel bir bilgisayar ağına dahil olabilir, gerekli ağ ayarlamaları yaparak kaynakları paylaşabiliriz.</a:t>
            </a:r>
          </a:p>
          <a:p>
            <a:pPr algn="just">
              <a:lnSpc>
                <a:spcPct val="150000"/>
              </a:lnSpc>
              <a:spcBef>
                <a:spcPct val="20000"/>
              </a:spcBef>
              <a:buFontTx/>
              <a:buChar char="•"/>
            </a:pPr>
            <a:endParaRPr lang="tr-TR" sz="2000"/>
          </a:p>
        </p:txBody>
      </p:sp>
      <p:sp>
        <p:nvSpPr>
          <p:cNvPr id="30723" name="Metin kutusu 1"/>
          <p:cNvSpPr txBox="1">
            <a:spLocks noChangeArrowheads="1"/>
          </p:cNvSpPr>
          <p:nvPr/>
        </p:nvSpPr>
        <p:spPr bwMode="auto">
          <a:xfrm>
            <a:off x="652463" y="0"/>
            <a:ext cx="81137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sz="4000" b="1"/>
              <a:t>MASAÜSTÜ SİMGELERİ</a:t>
            </a:r>
          </a:p>
        </p:txBody>
      </p:sp>
      <p:pic>
        <p:nvPicPr>
          <p:cNvPr id="3072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9575" y="904875"/>
            <a:ext cx="801688" cy="938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pull/>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
          <p:cNvSpPr txBox="1">
            <a:spLocks noChangeArrowheads="1"/>
          </p:cNvSpPr>
          <p:nvPr/>
        </p:nvSpPr>
        <p:spPr bwMode="auto">
          <a:xfrm>
            <a:off x="327025" y="769938"/>
            <a:ext cx="8229600" cy="5108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a:lnSpc>
                <a:spcPct val="150000"/>
              </a:lnSpc>
              <a:spcBef>
                <a:spcPct val="20000"/>
              </a:spcBef>
              <a:buFontTx/>
              <a:buChar char="•"/>
            </a:pPr>
            <a:r>
              <a:rPr lang="tr-TR" sz="3200" b="1"/>
              <a:t>Ağ Paylaşım Merkezi</a:t>
            </a:r>
            <a:r>
              <a:rPr lang="tr-TR" sz="2000"/>
              <a:t>  </a:t>
            </a:r>
          </a:p>
          <a:p>
            <a:pPr algn="just">
              <a:lnSpc>
                <a:spcPct val="150000"/>
              </a:lnSpc>
              <a:spcBef>
                <a:spcPct val="20000"/>
              </a:spcBef>
              <a:buFontTx/>
              <a:buChar char="•"/>
            </a:pPr>
            <a:endParaRPr lang="tr-TR" sz="2000"/>
          </a:p>
          <a:p>
            <a:pPr algn="just">
              <a:lnSpc>
                <a:spcPct val="150000"/>
              </a:lnSpc>
              <a:spcBef>
                <a:spcPct val="20000"/>
              </a:spcBef>
              <a:buFontTx/>
              <a:buChar char="•"/>
            </a:pPr>
            <a:endParaRPr lang="tr-TR" sz="2000"/>
          </a:p>
        </p:txBody>
      </p:sp>
      <p:sp>
        <p:nvSpPr>
          <p:cNvPr id="31747" name="Metin kutusu 1"/>
          <p:cNvSpPr txBox="1">
            <a:spLocks noChangeArrowheads="1"/>
          </p:cNvSpPr>
          <p:nvPr/>
        </p:nvSpPr>
        <p:spPr bwMode="auto">
          <a:xfrm>
            <a:off x="652463" y="0"/>
            <a:ext cx="81137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sz="4000" b="1"/>
              <a:t>MASAÜSTÜ SİMGELERİ</a:t>
            </a:r>
          </a:p>
        </p:txBody>
      </p:sp>
      <p:pic>
        <p:nvPicPr>
          <p:cNvPr id="3174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288" y="1504950"/>
            <a:ext cx="7910512" cy="4500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pull/>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274638"/>
            <a:ext cx="8308975" cy="1143000"/>
          </a:xfrm>
        </p:spPr>
        <p:txBody>
          <a:bodyPr/>
          <a:lstStyle/>
          <a:p>
            <a:pPr algn="l" eaLnBrk="1" hangingPunct="1"/>
            <a:r>
              <a:rPr lang="tr-TR" sz="4000" smtClean="0"/>
              <a:t>İşletim Sistemi(Operation System)</a:t>
            </a:r>
            <a:endParaRPr lang="en-US" sz="4000" smtClean="0"/>
          </a:p>
        </p:txBody>
      </p:sp>
      <p:sp>
        <p:nvSpPr>
          <p:cNvPr id="5123" name="Rectangle 3"/>
          <p:cNvSpPr txBox="1">
            <a:spLocks noChangeArrowheads="1"/>
          </p:cNvSpPr>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ct val="20000"/>
              </a:spcBef>
              <a:buFontTx/>
              <a:buChar char="•"/>
            </a:pPr>
            <a:r>
              <a:rPr lang="tr-TR" sz="3200"/>
              <a:t>Bilgisayar Sistem ve sistemlerinin doğru şekilde çalışmasını, bilgisayarla kullanıcı arasında iletişimi sağlayan, arka planda çalışan karışık ve uzun işlemlerden kullanıcıyı arındırarak işlemlerin en kısa sürede gerçekleştirilmesini sağlayan yazılımlardır. </a:t>
            </a:r>
            <a:endParaRPr lang="en-US" sz="3200"/>
          </a:p>
        </p:txBody>
      </p:sp>
    </p:spTree>
  </p:cSld>
  <p:clrMapOvr>
    <a:masterClrMapping/>
  </p:clrMapOvr>
  <p:transition spd="slow">
    <p:pull/>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3"/>
          <p:cNvSpPr txBox="1">
            <a:spLocks noChangeArrowheads="1"/>
          </p:cNvSpPr>
          <p:nvPr/>
        </p:nvSpPr>
        <p:spPr bwMode="auto">
          <a:xfrm>
            <a:off x="327025" y="769938"/>
            <a:ext cx="8229600" cy="5108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a:lnSpc>
                <a:spcPct val="150000"/>
              </a:lnSpc>
              <a:spcBef>
                <a:spcPct val="20000"/>
              </a:spcBef>
              <a:buFontTx/>
              <a:buChar char="•"/>
            </a:pPr>
            <a:r>
              <a:rPr lang="tr-TR" sz="3200" b="1"/>
              <a:t>Ağ Paylaşım Merkezi</a:t>
            </a:r>
            <a:r>
              <a:rPr lang="tr-TR" sz="2000"/>
              <a:t>  </a:t>
            </a:r>
          </a:p>
          <a:p>
            <a:pPr algn="just">
              <a:lnSpc>
                <a:spcPct val="150000"/>
              </a:lnSpc>
              <a:spcBef>
                <a:spcPct val="20000"/>
              </a:spcBef>
              <a:buFontTx/>
              <a:buChar char="•"/>
            </a:pPr>
            <a:endParaRPr lang="tr-TR" sz="2000"/>
          </a:p>
          <a:p>
            <a:pPr algn="just">
              <a:lnSpc>
                <a:spcPct val="150000"/>
              </a:lnSpc>
              <a:spcBef>
                <a:spcPct val="20000"/>
              </a:spcBef>
              <a:buFontTx/>
              <a:buChar char="•"/>
            </a:pPr>
            <a:endParaRPr lang="tr-TR" sz="2000"/>
          </a:p>
        </p:txBody>
      </p:sp>
      <p:sp>
        <p:nvSpPr>
          <p:cNvPr id="32771" name="Metin kutusu 1"/>
          <p:cNvSpPr txBox="1">
            <a:spLocks noChangeArrowheads="1"/>
          </p:cNvSpPr>
          <p:nvPr/>
        </p:nvSpPr>
        <p:spPr bwMode="auto">
          <a:xfrm>
            <a:off x="652463" y="0"/>
            <a:ext cx="81137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sz="4000" b="1"/>
              <a:t>MASAÜSTÜ SİMGELERİ</a:t>
            </a:r>
          </a:p>
        </p:txBody>
      </p:sp>
      <p:pic>
        <p:nvPicPr>
          <p:cNvPr id="3277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288" y="1504950"/>
            <a:ext cx="7910512" cy="4500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pull/>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3"/>
          <p:cNvSpPr txBox="1">
            <a:spLocks noChangeArrowheads="1"/>
          </p:cNvSpPr>
          <p:nvPr/>
        </p:nvSpPr>
        <p:spPr bwMode="auto">
          <a:xfrm>
            <a:off x="327025" y="769938"/>
            <a:ext cx="8229600" cy="5108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a:spcBef>
                <a:spcPct val="20000"/>
              </a:spcBef>
              <a:buFontTx/>
              <a:buChar char="•"/>
            </a:pPr>
            <a:r>
              <a:rPr lang="tr-TR" sz="3200" b="1"/>
              <a:t>Görev Çubuğu</a:t>
            </a:r>
            <a:r>
              <a:rPr lang="tr-TR" sz="3200"/>
              <a:t>:</a:t>
            </a:r>
            <a:r>
              <a:rPr lang="tr-TR" sz="2000"/>
              <a:t> Windows 7 ile en fazla gelişme ve değişiklik gösteren araçlardan biriside </a:t>
            </a:r>
            <a:r>
              <a:rPr lang="tr-TR" sz="2000" b="1">
                <a:solidFill>
                  <a:srgbClr val="FF0000"/>
                </a:solidFill>
              </a:rPr>
              <a:t>Görev Çubuğu </a:t>
            </a:r>
            <a:r>
              <a:rPr lang="tr-TR" sz="2000"/>
              <a:t>bölümüdür. Açık programlar bu bölümde listelenir. Standart olarak masaüstü ekranının an alt tarafında yer alır ancak istenirse ekranın sol, sağ ve üst bölümlerine de taşınabilir.</a:t>
            </a:r>
          </a:p>
          <a:p>
            <a:pPr algn="just">
              <a:spcBef>
                <a:spcPct val="20000"/>
              </a:spcBef>
              <a:buFontTx/>
              <a:buChar char="•"/>
            </a:pPr>
            <a:endParaRPr lang="tr-TR" sz="2000"/>
          </a:p>
          <a:p>
            <a:pPr algn="just">
              <a:spcBef>
                <a:spcPct val="20000"/>
              </a:spcBef>
              <a:buFontTx/>
              <a:buChar char="•"/>
            </a:pPr>
            <a:endParaRPr lang="tr-TR" sz="2000"/>
          </a:p>
          <a:p>
            <a:pPr algn="just">
              <a:spcBef>
                <a:spcPct val="20000"/>
              </a:spcBef>
              <a:buFontTx/>
              <a:buChar char="•"/>
            </a:pPr>
            <a:endParaRPr lang="tr-TR" sz="2000"/>
          </a:p>
          <a:p>
            <a:pPr algn="just">
              <a:spcBef>
                <a:spcPct val="20000"/>
              </a:spcBef>
              <a:buFontTx/>
              <a:buChar char="•"/>
            </a:pPr>
            <a:endParaRPr lang="tr-TR" sz="2000"/>
          </a:p>
          <a:p>
            <a:pPr algn="just">
              <a:spcBef>
                <a:spcPct val="20000"/>
              </a:spcBef>
              <a:buFontTx/>
              <a:buChar char="•"/>
            </a:pPr>
            <a:r>
              <a:rPr lang="tr-TR" sz="2000"/>
              <a:t>Görev çubuğunu soldan sağa doğru incelediğimiz zaman;</a:t>
            </a:r>
          </a:p>
          <a:p>
            <a:pPr algn="just">
              <a:spcBef>
                <a:spcPct val="20000"/>
              </a:spcBef>
              <a:buFontTx/>
              <a:buChar char="•"/>
            </a:pPr>
            <a:endParaRPr lang="tr-TR" sz="2000"/>
          </a:p>
        </p:txBody>
      </p:sp>
      <p:sp>
        <p:nvSpPr>
          <p:cNvPr id="33795" name="Metin kutusu 1"/>
          <p:cNvSpPr txBox="1">
            <a:spLocks noChangeArrowheads="1"/>
          </p:cNvSpPr>
          <p:nvPr/>
        </p:nvSpPr>
        <p:spPr bwMode="auto">
          <a:xfrm>
            <a:off x="652463" y="0"/>
            <a:ext cx="81137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sz="4000" b="1"/>
              <a:t>MASAÜSTÜ BİLEŞENLERİ</a:t>
            </a:r>
          </a:p>
        </p:txBody>
      </p:sp>
      <p:pic>
        <p:nvPicPr>
          <p:cNvPr id="33796" name="Resim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1650" y="3117850"/>
            <a:ext cx="80343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ll/>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txBox="1">
            <a:spLocks noChangeArrowheads="1"/>
          </p:cNvSpPr>
          <p:nvPr/>
        </p:nvSpPr>
        <p:spPr bwMode="auto">
          <a:xfrm>
            <a:off x="327025" y="769938"/>
            <a:ext cx="8229600" cy="5108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a:lnSpc>
                <a:spcPct val="150000"/>
              </a:lnSpc>
              <a:spcBef>
                <a:spcPct val="20000"/>
              </a:spcBef>
              <a:buFontTx/>
              <a:buChar char="•"/>
              <a:defRPr/>
            </a:pPr>
            <a:r>
              <a:rPr lang="tr-TR" sz="3200" b="1" dirty="0" smtClean="0"/>
              <a:t>Başlat Düğmesi</a:t>
            </a:r>
            <a:r>
              <a:rPr lang="tr-TR" sz="3200" dirty="0" smtClean="0"/>
              <a:t>:</a:t>
            </a:r>
            <a:r>
              <a:rPr lang="tr-TR" sz="2000" dirty="0" smtClean="0"/>
              <a:t>      Başlat düğmesi yardımıyla bilgisayarımızda yüklü programlara erişebileceğimiz gibi bilgisayarın değişik ayarlarının yapılması, bilgisayarın kapatılması, kullanıcı değiştirmek gibi birçok seçeneğin bulunduğu </a:t>
            </a:r>
            <a:r>
              <a:rPr lang="tr-TR" sz="2000" b="1" dirty="0" smtClean="0"/>
              <a:t>Başlat Menüsüne</a:t>
            </a:r>
            <a:r>
              <a:rPr lang="tr-TR" sz="2000" dirty="0" smtClean="0"/>
              <a:t> bu bölümden ulaşmamız mümkündür. Başlat Menüsü </a:t>
            </a:r>
            <a:r>
              <a:rPr lang="tr-TR" sz="2000" u="sng" dirty="0" smtClean="0">
                <a:solidFill>
                  <a:srgbClr val="FF0000"/>
                </a:solidFill>
              </a:rPr>
              <a:t>üç bölümden </a:t>
            </a:r>
            <a:r>
              <a:rPr lang="tr-TR" sz="2000" dirty="0" smtClean="0"/>
              <a:t>oluşmaktadır. </a:t>
            </a:r>
          </a:p>
          <a:p>
            <a:pPr lvl="1" algn="just">
              <a:lnSpc>
                <a:spcPct val="150000"/>
              </a:lnSpc>
              <a:spcBef>
                <a:spcPct val="20000"/>
              </a:spcBef>
              <a:buFontTx/>
              <a:buChar char="•"/>
              <a:defRPr/>
            </a:pPr>
            <a:r>
              <a:rPr lang="tr-TR" sz="2000" dirty="0" smtClean="0"/>
              <a:t>Programların listesi </a:t>
            </a:r>
          </a:p>
          <a:p>
            <a:pPr lvl="1" algn="just">
              <a:lnSpc>
                <a:spcPct val="150000"/>
              </a:lnSpc>
              <a:spcBef>
                <a:spcPct val="20000"/>
              </a:spcBef>
              <a:buFontTx/>
              <a:buChar char="•"/>
              <a:defRPr/>
            </a:pPr>
            <a:r>
              <a:rPr lang="tr-TR" sz="2000" dirty="0" smtClean="0"/>
              <a:t>Hızlı erişim listesi (Belgeler, Bilgisayar, Denetim Masası </a:t>
            </a:r>
            <a:r>
              <a:rPr lang="tr-TR" sz="2000" dirty="0" err="1" smtClean="0"/>
              <a:t>v.s</a:t>
            </a:r>
            <a:r>
              <a:rPr lang="tr-TR" sz="2000" dirty="0" smtClean="0"/>
              <a:t>.)</a:t>
            </a:r>
          </a:p>
          <a:p>
            <a:pPr lvl="1" algn="just">
              <a:lnSpc>
                <a:spcPct val="150000"/>
              </a:lnSpc>
              <a:spcBef>
                <a:spcPct val="20000"/>
              </a:spcBef>
              <a:buFontTx/>
              <a:buChar char="•"/>
              <a:defRPr/>
            </a:pPr>
            <a:r>
              <a:rPr lang="tr-TR" sz="2000" dirty="0" smtClean="0"/>
              <a:t>Bilgisayarı Kapat düğmesi ve diğer alt seçenekler</a:t>
            </a:r>
          </a:p>
          <a:p>
            <a:pPr algn="just">
              <a:spcBef>
                <a:spcPct val="20000"/>
              </a:spcBef>
              <a:buFontTx/>
              <a:buChar char="•"/>
              <a:defRPr/>
            </a:pPr>
            <a:endParaRPr lang="tr-TR" sz="2000" dirty="0" smtClean="0"/>
          </a:p>
          <a:p>
            <a:pPr algn="just">
              <a:spcBef>
                <a:spcPct val="20000"/>
              </a:spcBef>
              <a:buFontTx/>
              <a:buChar char="•"/>
              <a:defRPr/>
            </a:pPr>
            <a:endParaRPr lang="tr-TR" sz="2000" dirty="0" smtClean="0"/>
          </a:p>
          <a:p>
            <a:pPr algn="just">
              <a:spcBef>
                <a:spcPct val="20000"/>
              </a:spcBef>
              <a:buFontTx/>
              <a:buChar char="•"/>
              <a:defRPr/>
            </a:pPr>
            <a:endParaRPr lang="tr-TR" sz="2000" dirty="0" smtClean="0"/>
          </a:p>
          <a:p>
            <a:pPr marL="0" indent="0" algn="just">
              <a:spcBef>
                <a:spcPct val="20000"/>
              </a:spcBef>
              <a:defRPr/>
            </a:pPr>
            <a:endParaRPr lang="tr-TR" sz="2000" dirty="0" smtClean="0"/>
          </a:p>
        </p:txBody>
      </p:sp>
      <p:sp>
        <p:nvSpPr>
          <p:cNvPr id="34819" name="Metin kutusu 1"/>
          <p:cNvSpPr txBox="1">
            <a:spLocks noChangeArrowheads="1"/>
          </p:cNvSpPr>
          <p:nvPr/>
        </p:nvSpPr>
        <p:spPr bwMode="auto">
          <a:xfrm>
            <a:off x="652463" y="0"/>
            <a:ext cx="81137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sz="4000" b="1"/>
              <a:t>MASAÜSTÜ BİLEŞENLERİ</a:t>
            </a:r>
          </a:p>
        </p:txBody>
      </p:sp>
      <p:pic>
        <p:nvPicPr>
          <p:cNvPr id="34820" name="Resim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0850" y="909638"/>
            <a:ext cx="898525"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ll/>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txBox="1">
            <a:spLocks noChangeArrowheads="1"/>
          </p:cNvSpPr>
          <p:nvPr/>
        </p:nvSpPr>
        <p:spPr bwMode="auto">
          <a:xfrm>
            <a:off x="327025" y="769938"/>
            <a:ext cx="8229600" cy="5108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nSpc>
                <a:spcPct val="150000"/>
              </a:lnSpc>
              <a:spcBef>
                <a:spcPct val="20000"/>
              </a:spcBef>
              <a:buFontTx/>
              <a:buChar char="•"/>
              <a:defRPr/>
            </a:pPr>
            <a:r>
              <a:rPr lang="tr-TR" sz="3200" b="1" dirty="0" smtClean="0"/>
              <a:t>Görev Çubuğu Düğmeleri</a:t>
            </a:r>
            <a:r>
              <a:rPr lang="tr-TR" sz="3200" dirty="0" smtClean="0"/>
              <a:t>:</a:t>
            </a:r>
            <a:r>
              <a:rPr lang="tr-TR" sz="2000" dirty="0" smtClean="0"/>
              <a:t>                           Standart olarak üç düğme gelir ancak </a:t>
            </a:r>
            <a:r>
              <a:rPr lang="tr-TR" sz="2000" b="1" dirty="0" smtClean="0"/>
              <a:t>Görev Çubuğu </a:t>
            </a:r>
            <a:r>
              <a:rPr lang="tr-TR" sz="2000" dirty="0" smtClean="0"/>
              <a:t>düğmeleri istenirse artırılabilir.</a:t>
            </a:r>
          </a:p>
          <a:p>
            <a:pPr marL="0" indent="0">
              <a:lnSpc>
                <a:spcPct val="150000"/>
              </a:lnSpc>
              <a:spcBef>
                <a:spcPct val="20000"/>
              </a:spcBef>
              <a:defRPr/>
            </a:pPr>
            <a:endParaRPr lang="tr-TR" sz="2000" dirty="0" smtClean="0"/>
          </a:p>
          <a:p>
            <a:pPr algn="just">
              <a:spcBef>
                <a:spcPct val="20000"/>
              </a:spcBef>
              <a:buFontTx/>
              <a:buChar char="•"/>
              <a:defRPr/>
            </a:pPr>
            <a:r>
              <a:rPr lang="tr-TR" sz="2000" dirty="0" smtClean="0"/>
              <a:t>Görev Çubuğu o anda bilgisayarda çalışan programları gösterir. Fare yardımıyla açık programı tıklayarak görmemiz mümkündür. Ayrıca fare ile açık </a:t>
            </a:r>
            <a:r>
              <a:rPr lang="tr-TR" sz="2000" u="sng" dirty="0" smtClean="0">
                <a:solidFill>
                  <a:srgbClr val="FF0000"/>
                </a:solidFill>
              </a:rPr>
              <a:t>programın üzerine geldiğimizde</a:t>
            </a:r>
            <a:r>
              <a:rPr lang="tr-TR" sz="2000" dirty="0" smtClean="0">
                <a:solidFill>
                  <a:schemeClr val="bg1"/>
                </a:solidFill>
              </a:rPr>
              <a:t> </a:t>
            </a:r>
            <a:r>
              <a:rPr lang="tr-TR" sz="2000" dirty="0" smtClean="0"/>
              <a:t>program penceresinin küçük bir görüntüsü karşımıza gelecektir.</a:t>
            </a:r>
          </a:p>
          <a:p>
            <a:pPr algn="just">
              <a:spcBef>
                <a:spcPct val="20000"/>
              </a:spcBef>
              <a:buFontTx/>
              <a:buChar char="•"/>
              <a:defRPr/>
            </a:pPr>
            <a:endParaRPr lang="tr-TR" sz="2000" dirty="0" smtClean="0"/>
          </a:p>
          <a:p>
            <a:pPr algn="just">
              <a:spcBef>
                <a:spcPct val="20000"/>
              </a:spcBef>
              <a:buFontTx/>
              <a:buChar char="•"/>
              <a:defRPr/>
            </a:pPr>
            <a:endParaRPr lang="tr-TR" sz="2000" dirty="0" smtClean="0"/>
          </a:p>
          <a:p>
            <a:pPr marL="0" indent="0" algn="just">
              <a:spcBef>
                <a:spcPct val="20000"/>
              </a:spcBef>
              <a:defRPr/>
            </a:pPr>
            <a:endParaRPr lang="tr-TR" sz="2000" dirty="0" smtClean="0"/>
          </a:p>
        </p:txBody>
      </p:sp>
      <p:sp>
        <p:nvSpPr>
          <p:cNvPr id="35843" name="Metin kutusu 1"/>
          <p:cNvSpPr txBox="1">
            <a:spLocks noChangeArrowheads="1"/>
          </p:cNvSpPr>
          <p:nvPr/>
        </p:nvSpPr>
        <p:spPr bwMode="auto">
          <a:xfrm>
            <a:off x="652463" y="0"/>
            <a:ext cx="81137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sz="4000" b="1"/>
              <a:t>MASAÜSTÜ BİLEŞENLERİ</a:t>
            </a:r>
          </a:p>
        </p:txBody>
      </p:sp>
      <p:pic>
        <p:nvPicPr>
          <p:cNvPr id="35844" name="Resim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54713" y="938213"/>
            <a:ext cx="165100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5" name="Resim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2800" y="2560638"/>
            <a:ext cx="2960688"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6" name="Resim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2800" y="4438650"/>
            <a:ext cx="1868488"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ll/>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txBox="1">
            <a:spLocks noChangeArrowheads="1"/>
          </p:cNvSpPr>
          <p:nvPr/>
        </p:nvSpPr>
        <p:spPr bwMode="auto">
          <a:xfrm>
            <a:off x="327025" y="769938"/>
            <a:ext cx="8229600" cy="5108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a:lnSpc>
                <a:spcPct val="150000"/>
              </a:lnSpc>
              <a:spcBef>
                <a:spcPct val="20000"/>
              </a:spcBef>
              <a:buFontTx/>
              <a:buChar char="•"/>
              <a:defRPr/>
            </a:pPr>
            <a:r>
              <a:rPr lang="tr-TR" sz="3200" b="1" dirty="0" smtClean="0"/>
              <a:t>Dil Çubuğu</a:t>
            </a:r>
            <a:r>
              <a:rPr lang="tr-TR" sz="3200" dirty="0" smtClean="0"/>
              <a:t>:</a:t>
            </a:r>
            <a:r>
              <a:rPr lang="tr-TR" sz="2000" dirty="0" smtClean="0"/>
              <a:t>             Bilgisayarınızda kullandığınız dili gösterir. İstenirse başka bir dil seçilerek bu yeni dil kullanılır. Dil seçeneğindeki değişiklik yazım denetimini etkiler. Ancak </a:t>
            </a:r>
            <a:r>
              <a:rPr lang="tr-TR" sz="2000" u="sng" dirty="0" smtClean="0">
                <a:solidFill>
                  <a:srgbClr val="FF0000"/>
                </a:solidFill>
              </a:rPr>
              <a:t>Sistem dili değişmez.</a:t>
            </a:r>
          </a:p>
          <a:p>
            <a:pPr algn="just">
              <a:spcBef>
                <a:spcPct val="20000"/>
              </a:spcBef>
              <a:buFontTx/>
              <a:buChar char="•"/>
              <a:defRPr/>
            </a:pPr>
            <a:endParaRPr lang="tr-TR" sz="2000" dirty="0" smtClean="0"/>
          </a:p>
          <a:p>
            <a:pPr marL="0" indent="0" algn="just">
              <a:spcBef>
                <a:spcPct val="20000"/>
              </a:spcBef>
              <a:defRPr/>
            </a:pPr>
            <a:endParaRPr lang="tr-TR" sz="2000" dirty="0" smtClean="0"/>
          </a:p>
        </p:txBody>
      </p:sp>
      <p:sp>
        <p:nvSpPr>
          <p:cNvPr id="36867" name="Metin kutusu 1"/>
          <p:cNvSpPr txBox="1">
            <a:spLocks noChangeArrowheads="1"/>
          </p:cNvSpPr>
          <p:nvPr/>
        </p:nvSpPr>
        <p:spPr bwMode="auto">
          <a:xfrm>
            <a:off x="652463" y="0"/>
            <a:ext cx="81137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sz="4000" b="1"/>
              <a:t>MASAÜSTÜ BİLEŞENLERİ</a:t>
            </a:r>
          </a:p>
        </p:txBody>
      </p:sp>
      <p:pic>
        <p:nvPicPr>
          <p:cNvPr id="36868" name="Resim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71888" y="1022350"/>
            <a:ext cx="639762" cy="52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9" name="Resim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8675" y="3868738"/>
            <a:ext cx="3162300" cy="154463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3687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2463" y="3117850"/>
            <a:ext cx="3121025" cy="541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pull/>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txBox="1">
            <a:spLocks noChangeArrowheads="1"/>
          </p:cNvSpPr>
          <p:nvPr/>
        </p:nvSpPr>
        <p:spPr bwMode="auto">
          <a:xfrm>
            <a:off x="327025" y="769938"/>
            <a:ext cx="8229600" cy="5108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a:lnSpc>
                <a:spcPct val="150000"/>
              </a:lnSpc>
              <a:spcBef>
                <a:spcPct val="20000"/>
              </a:spcBef>
              <a:buFontTx/>
              <a:buChar char="•"/>
              <a:defRPr/>
            </a:pPr>
            <a:r>
              <a:rPr lang="tr-TR" sz="3200" b="1" dirty="0" smtClean="0"/>
              <a:t>Sistem Tepsisi</a:t>
            </a:r>
            <a:r>
              <a:rPr lang="tr-TR" sz="3200" dirty="0" smtClean="0"/>
              <a:t>:</a:t>
            </a:r>
            <a:r>
              <a:rPr lang="tr-TR" sz="2000" dirty="0" smtClean="0"/>
              <a:t>                                 </a:t>
            </a:r>
          </a:p>
          <a:p>
            <a:pPr algn="just">
              <a:lnSpc>
                <a:spcPct val="150000"/>
              </a:lnSpc>
              <a:spcBef>
                <a:spcPct val="20000"/>
              </a:spcBef>
              <a:buFontTx/>
              <a:buChar char="•"/>
              <a:defRPr/>
            </a:pPr>
            <a:r>
              <a:rPr lang="tr-TR" sz="2000" dirty="0" smtClean="0"/>
              <a:t>Bilgisayar açıldığı andan itibaren sürekli olarak çalışan programlara ait simgeler görev çubuğunun en sağında bulunur. Bu bölüme İngilizce </a:t>
            </a:r>
            <a:r>
              <a:rPr lang="tr-TR" sz="2000" b="1" dirty="0" err="1" smtClean="0">
                <a:solidFill>
                  <a:srgbClr val="FF0000"/>
                </a:solidFill>
              </a:rPr>
              <a:t>System</a:t>
            </a:r>
            <a:r>
              <a:rPr lang="tr-TR" sz="2000" b="1" dirty="0" smtClean="0">
                <a:solidFill>
                  <a:srgbClr val="FF0000"/>
                </a:solidFill>
              </a:rPr>
              <a:t> </a:t>
            </a:r>
            <a:r>
              <a:rPr lang="tr-TR" sz="2000" b="1" dirty="0" err="1" smtClean="0">
                <a:solidFill>
                  <a:srgbClr val="FF0000"/>
                </a:solidFill>
              </a:rPr>
              <a:t>Tray</a:t>
            </a:r>
            <a:r>
              <a:rPr lang="tr-TR" sz="2000" b="1" dirty="0" smtClean="0">
                <a:solidFill>
                  <a:srgbClr val="FF0000"/>
                </a:solidFill>
              </a:rPr>
              <a:t> </a:t>
            </a:r>
            <a:r>
              <a:rPr lang="tr-TR" sz="2000" dirty="0" smtClean="0"/>
              <a:t>adı verilir. Sistem saat ve tarihini buradan öğrenmemiz ve değiştirmemiz mümkündür. </a:t>
            </a:r>
          </a:p>
          <a:p>
            <a:pPr marL="0" indent="0" algn="just">
              <a:spcBef>
                <a:spcPct val="20000"/>
              </a:spcBef>
              <a:defRPr/>
            </a:pPr>
            <a:endParaRPr lang="tr-TR" sz="2000" dirty="0" smtClean="0"/>
          </a:p>
        </p:txBody>
      </p:sp>
      <p:sp>
        <p:nvSpPr>
          <p:cNvPr id="37891" name="Metin kutusu 1"/>
          <p:cNvSpPr txBox="1">
            <a:spLocks noChangeArrowheads="1"/>
          </p:cNvSpPr>
          <p:nvPr/>
        </p:nvSpPr>
        <p:spPr bwMode="auto">
          <a:xfrm>
            <a:off x="652463" y="0"/>
            <a:ext cx="81137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sz="4000" b="1"/>
              <a:t>MASAÜSTÜ BİLEŞENLERİ</a:t>
            </a:r>
          </a:p>
        </p:txBody>
      </p:sp>
      <p:pic>
        <p:nvPicPr>
          <p:cNvPr id="3789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3488" y="914400"/>
            <a:ext cx="2960687" cy="561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pull/>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txBox="1">
            <a:spLocks noChangeArrowheads="1"/>
          </p:cNvSpPr>
          <p:nvPr/>
        </p:nvSpPr>
        <p:spPr bwMode="auto">
          <a:xfrm>
            <a:off x="327025" y="769938"/>
            <a:ext cx="8229600" cy="5108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a:lnSpc>
                <a:spcPct val="150000"/>
              </a:lnSpc>
              <a:spcBef>
                <a:spcPct val="20000"/>
              </a:spcBef>
              <a:buFontTx/>
              <a:buChar char="•"/>
              <a:defRPr/>
            </a:pPr>
            <a:r>
              <a:rPr lang="tr-TR" sz="3200" b="1" dirty="0" smtClean="0"/>
              <a:t>Sistem Saatini Değiştirmek</a:t>
            </a:r>
          </a:p>
          <a:p>
            <a:pPr algn="just">
              <a:lnSpc>
                <a:spcPct val="150000"/>
              </a:lnSpc>
              <a:spcBef>
                <a:spcPct val="20000"/>
              </a:spcBef>
              <a:buFontTx/>
              <a:buChar char="•"/>
              <a:defRPr/>
            </a:pPr>
            <a:r>
              <a:rPr lang="tr-TR" sz="2000" b="1" dirty="0" smtClean="0"/>
              <a:t>Saat Tarih Simgesine </a:t>
            </a:r>
            <a:r>
              <a:rPr lang="tr-TR" sz="2000" dirty="0" smtClean="0"/>
              <a:t>farenin sol tuşu ile tıklanır.</a:t>
            </a:r>
          </a:p>
          <a:p>
            <a:pPr algn="just">
              <a:lnSpc>
                <a:spcPct val="150000"/>
              </a:lnSpc>
              <a:spcBef>
                <a:spcPct val="20000"/>
              </a:spcBef>
              <a:buFontTx/>
              <a:buChar char="•"/>
              <a:defRPr/>
            </a:pPr>
            <a:endParaRPr lang="tr-TR" sz="2000" b="1" dirty="0" smtClean="0"/>
          </a:p>
          <a:p>
            <a:pPr algn="just">
              <a:lnSpc>
                <a:spcPct val="150000"/>
              </a:lnSpc>
              <a:spcBef>
                <a:spcPct val="20000"/>
              </a:spcBef>
              <a:buFontTx/>
              <a:buChar char="•"/>
              <a:defRPr/>
            </a:pPr>
            <a:endParaRPr lang="tr-TR" sz="2000" b="1" dirty="0" smtClean="0"/>
          </a:p>
          <a:p>
            <a:pPr algn="just">
              <a:lnSpc>
                <a:spcPct val="150000"/>
              </a:lnSpc>
              <a:spcBef>
                <a:spcPct val="20000"/>
              </a:spcBef>
              <a:buFontTx/>
              <a:buChar char="•"/>
              <a:defRPr/>
            </a:pPr>
            <a:endParaRPr lang="tr-TR" sz="2000" b="1" dirty="0" smtClean="0"/>
          </a:p>
          <a:p>
            <a:pPr algn="just">
              <a:lnSpc>
                <a:spcPct val="150000"/>
              </a:lnSpc>
              <a:spcBef>
                <a:spcPct val="20000"/>
              </a:spcBef>
              <a:buFontTx/>
              <a:buChar char="•"/>
              <a:defRPr/>
            </a:pPr>
            <a:endParaRPr lang="tr-TR" sz="2000" b="1" dirty="0" smtClean="0"/>
          </a:p>
          <a:p>
            <a:pPr marL="0" indent="0" algn="just">
              <a:lnSpc>
                <a:spcPct val="150000"/>
              </a:lnSpc>
              <a:spcBef>
                <a:spcPct val="20000"/>
              </a:spcBef>
              <a:defRPr/>
            </a:pPr>
            <a:endParaRPr lang="tr-TR" sz="2000" b="1" dirty="0" smtClean="0"/>
          </a:p>
          <a:p>
            <a:pPr marL="0" indent="0" algn="just">
              <a:lnSpc>
                <a:spcPct val="150000"/>
              </a:lnSpc>
              <a:spcBef>
                <a:spcPct val="20000"/>
              </a:spcBef>
              <a:defRPr/>
            </a:pPr>
            <a:endParaRPr lang="tr-TR" sz="2000" b="1" dirty="0" smtClean="0"/>
          </a:p>
          <a:p>
            <a:pPr algn="just">
              <a:lnSpc>
                <a:spcPct val="150000"/>
              </a:lnSpc>
              <a:spcBef>
                <a:spcPct val="20000"/>
              </a:spcBef>
              <a:buFontTx/>
              <a:buChar char="•"/>
              <a:defRPr/>
            </a:pPr>
            <a:r>
              <a:rPr lang="tr-TR" sz="2000" b="1" dirty="0" smtClean="0"/>
              <a:t>Tarih ve saat ayarlarını değiştir </a:t>
            </a:r>
            <a:r>
              <a:rPr lang="tr-TR" sz="2000" dirty="0" smtClean="0"/>
              <a:t>seçeneği fare ile tıklanır.</a:t>
            </a:r>
          </a:p>
          <a:p>
            <a:pPr algn="just">
              <a:lnSpc>
                <a:spcPct val="150000"/>
              </a:lnSpc>
              <a:spcBef>
                <a:spcPct val="20000"/>
              </a:spcBef>
              <a:buFontTx/>
              <a:buChar char="•"/>
              <a:defRPr/>
            </a:pPr>
            <a:endParaRPr lang="tr-TR" sz="2000" dirty="0" smtClean="0"/>
          </a:p>
          <a:p>
            <a:pPr marL="0" indent="0" algn="just">
              <a:lnSpc>
                <a:spcPct val="150000"/>
              </a:lnSpc>
              <a:spcBef>
                <a:spcPct val="20000"/>
              </a:spcBef>
              <a:defRPr/>
            </a:pPr>
            <a:endParaRPr lang="tr-TR" sz="2000" dirty="0" smtClean="0"/>
          </a:p>
          <a:p>
            <a:pPr algn="just">
              <a:lnSpc>
                <a:spcPct val="150000"/>
              </a:lnSpc>
              <a:spcBef>
                <a:spcPct val="20000"/>
              </a:spcBef>
              <a:buFontTx/>
              <a:buChar char="•"/>
              <a:defRPr/>
            </a:pPr>
            <a:endParaRPr lang="tr-TR" sz="2000" dirty="0" smtClean="0"/>
          </a:p>
        </p:txBody>
      </p:sp>
      <p:sp>
        <p:nvSpPr>
          <p:cNvPr id="38915" name="Metin kutusu 1"/>
          <p:cNvSpPr txBox="1">
            <a:spLocks noChangeArrowheads="1"/>
          </p:cNvSpPr>
          <p:nvPr/>
        </p:nvSpPr>
        <p:spPr bwMode="auto">
          <a:xfrm>
            <a:off x="652463" y="0"/>
            <a:ext cx="81137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sz="4000" b="1"/>
              <a:t>MASAÜSTÜ BİLEŞENLERİ</a:t>
            </a:r>
          </a:p>
        </p:txBody>
      </p:sp>
      <p:pic>
        <p:nvPicPr>
          <p:cNvPr id="38916" name="Resim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1525" y="2352675"/>
            <a:ext cx="3278188" cy="2582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ll/>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txBox="1">
            <a:spLocks noChangeArrowheads="1"/>
          </p:cNvSpPr>
          <p:nvPr/>
        </p:nvSpPr>
        <p:spPr bwMode="auto">
          <a:xfrm>
            <a:off x="327025" y="769938"/>
            <a:ext cx="8229600" cy="5108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a:lnSpc>
                <a:spcPct val="150000"/>
              </a:lnSpc>
              <a:spcBef>
                <a:spcPct val="20000"/>
              </a:spcBef>
              <a:buFontTx/>
              <a:buChar char="•"/>
              <a:defRPr/>
            </a:pPr>
            <a:r>
              <a:rPr lang="tr-TR" sz="3200" b="1" dirty="0" smtClean="0"/>
              <a:t>Sistem Saatini Değiştirmek</a:t>
            </a:r>
          </a:p>
          <a:p>
            <a:pPr algn="just">
              <a:lnSpc>
                <a:spcPct val="150000"/>
              </a:lnSpc>
              <a:spcBef>
                <a:spcPct val="20000"/>
              </a:spcBef>
              <a:buFontTx/>
              <a:buChar char="•"/>
              <a:defRPr/>
            </a:pPr>
            <a:r>
              <a:rPr lang="tr-TR" sz="2000" dirty="0" smtClean="0"/>
              <a:t>Açılan Tarih ve Saat Ayarları penceresinden yeni tarih ve zaman değerleri girilir.</a:t>
            </a:r>
          </a:p>
          <a:p>
            <a:pPr algn="just">
              <a:lnSpc>
                <a:spcPct val="150000"/>
              </a:lnSpc>
              <a:spcBef>
                <a:spcPct val="20000"/>
              </a:spcBef>
              <a:buFontTx/>
              <a:buChar char="•"/>
              <a:defRPr/>
            </a:pPr>
            <a:endParaRPr lang="tr-TR" sz="2000" dirty="0" smtClean="0"/>
          </a:p>
          <a:p>
            <a:pPr algn="just">
              <a:lnSpc>
                <a:spcPct val="150000"/>
              </a:lnSpc>
              <a:spcBef>
                <a:spcPct val="20000"/>
              </a:spcBef>
              <a:buFontTx/>
              <a:buChar char="•"/>
              <a:defRPr/>
            </a:pPr>
            <a:endParaRPr lang="tr-TR" sz="2000" b="1" dirty="0" smtClean="0"/>
          </a:p>
          <a:p>
            <a:pPr algn="just">
              <a:lnSpc>
                <a:spcPct val="150000"/>
              </a:lnSpc>
              <a:spcBef>
                <a:spcPct val="20000"/>
              </a:spcBef>
              <a:buFontTx/>
              <a:buChar char="•"/>
              <a:defRPr/>
            </a:pPr>
            <a:endParaRPr lang="tr-TR" sz="2000" b="1" dirty="0" smtClean="0"/>
          </a:p>
          <a:p>
            <a:pPr algn="just">
              <a:lnSpc>
                <a:spcPct val="150000"/>
              </a:lnSpc>
              <a:spcBef>
                <a:spcPct val="20000"/>
              </a:spcBef>
              <a:buFontTx/>
              <a:buChar char="•"/>
              <a:defRPr/>
            </a:pPr>
            <a:endParaRPr lang="tr-TR" sz="2000" b="1" dirty="0" smtClean="0"/>
          </a:p>
          <a:p>
            <a:pPr algn="just">
              <a:lnSpc>
                <a:spcPct val="150000"/>
              </a:lnSpc>
              <a:spcBef>
                <a:spcPct val="20000"/>
              </a:spcBef>
              <a:buFontTx/>
              <a:buChar char="•"/>
              <a:defRPr/>
            </a:pPr>
            <a:endParaRPr lang="tr-TR" sz="2000" b="1" dirty="0" smtClean="0"/>
          </a:p>
          <a:p>
            <a:pPr marL="0" indent="0" algn="just">
              <a:lnSpc>
                <a:spcPct val="150000"/>
              </a:lnSpc>
              <a:spcBef>
                <a:spcPct val="20000"/>
              </a:spcBef>
              <a:defRPr/>
            </a:pPr>
            <a:endParaRPr lang="tr-TR" sz="2000" b="1" dirty="0" smtClean="0"/>
          </a:p>
          <a:p>
            <a:pPr marL="0" indent="0" algn="just">
              <a:lnSpc>
                <a:spcPct val="150000"/>
              </a:lnSpc>
              <a:spcBef>
                <a:spcPct val="20000"/>
              </a:spcBef>
              <a:defRPr/>
            </a:pPr>
            <a:endParaRPr lang="tr-TR" sz="2000" dirty="0" smtClean="0"/>
          </a:p>
          <a:p>
            <a:pPr marL="0" indent="0" algn="just">
              <a:lnSpc>
                <a:spcPct val="150000"/>
              </a:lnSpc>
              <a:spcBef>
                <a:spcPct val="20000"/>
              </a:spcBef>
              <a:defRPr/>
            </a:pPr>
            <a:endParaRPr lang="tr-TR" sz="2000" dirty="0" smtClean="0"/>
          </a:p>
          <a:p>
            <a:pPr algn="just">
              <a:lnSpc>
                <a:spcPct val="150000"/>
              </a:lnSpc>
              <a:spcBef>
                <a:spcPct val="20000"/>
              </a:spcBef>
              <a:buFontTx/>
              <a:buChar char="•"/>
              <a:defRPr/>
            </a:pPr>
            <a:endParaRPr lang="tr-TR" sz="2000" dirty="0" smtClean="0"/>
          </a:p>
        </p:txBody>
      </p:sp>
      <p:sp>
        <p:nvSpPr>
          <p:cNvPr id="39939" name="Metin kutusu 1"/>
          <p:cNvSpPr txBox="1">
            <a:spLocks noChangeArrowheads="1"/>
          </p:cNvSpPr>
          <p:nvPr/>
        </p:nvSpPr>
        <p:spPr bwMode="auto">
          <a:xfrm>
            <a:off x="652463" y="0"/>
            <a:ext cx="81137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sz="4000" b="1"/>
              <a:t>MASAÜSTÜ BİLEŞENLERİ</a:t>
            </a:r>
          </a:p>
        </p:txBody>
      </p:sp>
      <p:pic>
        <p:nvPicPr>
          <p:cNvPr id="39940" name="Resim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71963" y="2305050"/>
            <a:ext cx="3305175" cy="301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1" name="Metin kutusu 2"/>
          <p:cNvSpPr txBox="1">
            <a:spLocks noChangeArrowheads="1"/>
          </p:cNvSpPr>
          <p:nvPr/>
        </p:nvSpPr>
        <p:spPr bwMode="auto">
          <a:xfrm>
            <a:off x="652463" y="3324225"/>
            <a:ext cx="3352800"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a:t>Yeni tarih ve saat bilgilerinin uygulanması için</a:t>
            </a:r>
            <a:r>
              <a:rPr lang="tr-TR" b="1"/>
              <a:t> Tamam </a:t>
            </a:r>
            <a:r>
              <a:rPr lang="tr-TR"/>
              <a:t>düğmesine tıklanır.</a:t>
            </a:r>
          </a:p>
        </p:txBody>
      </p:sp>
    </p:spTree>
  </p:cSld>
  <p:clrMapOvr>
    <a:masterClrMapping/>
  </p:clrMapOvr>
  <p:transition spd="slow">
    <p:pull/>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txBox="1">
            <a:spLocks noChangeArrowheads="1"/>
          </p:cNvSpPr>
          <p:nvPr/>
        </p:nvSpPr>
        <p:spPr bwMode="auto">
          <a:xfrm>
            <a:off x="327025" y="769938"/>
            <a:ext cx="8439150" cy="5108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a:lnSpc>
                <a:spcPct val="150000"/>
              </a:lnSpc>
              <a:spcBef>
                <a:spcPct val="20000"/>
              </a:spcBef>
              <a:buFontTx/>
              <a:buChar char="•"/>
              <a:defRPr/>
            </a:pPr>
            <a:r>
              <a:rPr lang="tr-TR" sz="3200" b="1" dirty="0" smtClean="0"/>
              <a:t>Masaüstünü Göster Düğmesi</a:t>
            </a:r>
          </a:p>
          <a:p>
            <a:pPr algn="just">
              <a:lnSpc>
                <a:spcPct val="150000"/>
              </a:lnSpc>
              <a:spcBef>
                <a:spcPct val="20000"/>
              </a:spcBef>
              <a:buFontTx/>
              <a:buChar char="•"/>
              <a:defRPr/>
            </a:pPr>
            <a:r>
              <a:rPr lang="tr-TR" sz="2000" dirty="0" smtClean="0"/>
              <a:t>Görev Çubuğunun en sağında bulunan          düğmedir. Fare ile bu düğmeye tıklandığı zaman o anda açık tüm programlar görev çubuğuna simge durumuna gelecek şekilde küçültülür.</a:t>
            </a:r>
          </a:p>
          <a:p>
            <a:pPr algn="just">
              <a:lnSpc>
                <a:spcPct val="150000"/>
              </a:lnSpc>
              <a:spcBef>
                <a:spcPct val="20000"/>
              </a:spcBef>
              <a:buFontTx/>
              <a:buChar char="•"/>
              <a:defRPr/>
            </a:pPr>
            <a:endParaRPr lang="tr-TR" sz="2000" dirty="0" smtClean="0"/>
          </a:p>
          <a:p>
            <a:pPr algn="just">
              <a:lnSpc>
                <a:spcPct val="150000"/>
              </a:lnSpc>
              <a:spcBef>
                <a:spcPct val="20000"/>
              </a:spcBef>
              <a:buFontTx/>
              <a:buChar char="•"/>
              <a:defRPr/>
            </a:pPr>
            <a:endParaRPr lang="tr-TR" sz="2000" b="1" dirty="0" smtClean="0"/>
          </a:p>
          <a:p>
            <a:pPr algn="just">
              <a:lnSpc>
                <a:spcPct val="150000"/>
              </a:lnSpc>
              <a:spcBef>
                <a:spcPct val="20000"/>
              </a:spcBef>
              <a:buFontTx/>
              <a:buChar char="•"/>
              <a:defRPr/>
            </a:pPr>
            <a:endParaRPr lang="tr-TR" sz="2000" b="1" dirty="0" smtClean="0"/>
          </a:p>
          <a:p>
            <a:pPr algn="just">
              <a:lnSpc>
                <a:spcPct val="150000"/>
              </a:lnSpc>
              <a:spcBef>
                <a:spcPct val="20000"/>
              </a:spcBef>
              <a:buFontTx/>
              <a:buChar char="•"/>
              <a:defRPr/>
            </a:pPr>
            <a:endParaRPr lang="tr-TR" sz="2000" b="1" dirty="0" smtClean="0"/>
          </a:p>
          <a:p>
            <a:pPr algn="just">
              <a:lnSpc>
                <a:spcPct val="150000"/>
              </a:lnSpc>
              <a:spcBef>
                <a:spcPct val="20000"/>
              </a:spcBef>
              <a:buFontTx/>
              <a:buChar char="•"/>
              <a:defRPr/>
            </a:pPr>
            <a:endParaRPr lang="tr-TR" sz="2000" b="1" dirty="0" smtClean="0"/>
          </a:p>
          <a:p>
            <a:pPr marL="0" indent="0" algn="just">
              <a:lnSpc>
                <a:spcPct val="150000"/>
              </a:lnSpc>
              <a:spcBef>
                <a:spcPct val="20000"/>
              </a:spcBef>
              <a:defRPr/>
            </a:pPr>
            <a:endParaRPr lang="tr-TR" sz="2000" b="1" dirty="0" smtClean="0"/>
          </a:p>
          <a:p>
            <a:pPr marL="0" indent="0" algn="just">
              <a:lnSpc>
                <a:spcPct val="150000"/>
              </a:lnSpc>
              <a:spcBef>
                <a:spcPct val="20000"/>
              </a:spcBef>
              <a:defRPr/>
            </a:pPr>
            <a:endParaRPr lang="tr-TR" sz="2000" dirty="0" smtClean="0"/>
          </a:p>
          <a:p>
            <a:pPr marL="0" indent="0" algn="just">
              <a:lnSpc>
                <a:spcPct val="150000"/>
              </a:lnSpc>
              <a:spcBef>
                <a:spcPct val="20000"/>
              </a:spcBef>
              <a:defRPr/>
            </a:pPr>
            <a:endParaRPr lang="tr-TR" sz="2000" dirty="0" smtClean="0"/>
          </a:p>
          <a:p>
            <a:pPr algn="just">
              <a:lnSpc>
                <a:spcPct val="150000"/>
              </a:lnSpc>
              <a:spcBef>
                <a:spcPct val="20000"/>
              </a:spcBef>
              <a:buFontTx/>
              <a:buChar char="•"/>
              <a:defRPr/>
            </a:pPr>
            <a:endParaRPr lang="tr-TR" sz="2000" dirty="0" smtClean="0"/>
          </a:p>
        </p:txBody>
      </p:sp>
      <p:sp>
        <p:nvSpPr>
          <p:cNvPr id="40963" name="Metin kutusu 1"/>
          <p:cNvSpPr txBox="1">
            <a:spLocks noChangeArrowheads="1"/>
          </p:cNvSpPr>
          <p:nvPr/>
        </p:nvSpPr>
        <p:spPr bwMode="auto">
          <a:xfrm>
            <a:off x="652463" y="0"/>
            <a:ext cx="81137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sz="4000" b="1"/>
              <a:t>MASAÜSTÜ BİLEŞENLERİ</a:t>
            </a:r>
          </a:p>
        </p:txBody>
      </p:sp>
      <p:pic>
        <p:nvPicPr>
          <p:cNvPr id="40964" name="Resim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89550" y="1646238"/>
            <a:ext cx="458788"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5" name="Resim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2463" y="2979738"/>
            <a:ext cx="5141912" cy="289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6" name="Metin kutusu 3"/>
          <p:cNvSpPr txBox="1">
            <a:spLocks noChangeArrowheads="1"/>
          </p:cNvSpPr>
          <p:nvPr/>
        </p:nvSpPr>
        <p:spPr bwMode="auto">
          <a:xfrm>
            <a:off x="6008688" y="3121025"/>
            <a:ext cx="2903537" cy="203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a:t>Tıklamadan sadece fare imlecini düğme üzerine getirdiğimiz zaman pencereler gizlenecek ve saydam bir yapı alacaktır. Bu olaya </a:t>
            </a:r>
            <a:r>
              <a:rPr lang="tr-TR" b="1">
                <a:solidFill>
                  <a:srgbClr val="FF0000"/>
                </a:solidFill>
              </a:rPr>
              <a:t>Aero Peek </a:t>
            </a:r>
            <a:r>
              <a:rPr lang="tr-TR"/>
              <a:t>adı verilir.</a:t>
            </a:r>
          </a:p>
        </p:txBody>
      </p:sp>
    </p:spTree>
  </p:cSld>
  <p:clrMapOvr>
    <a:masterClrMapping/>
  </p:clrMapOvr>
  <p:transition spd="slow">
    <p:pull/>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txBox="1">
            <a:spLocks noChangeArrowheads="1"/>
          </p:cNvSpPr>
          <p:nvPr/>
        </p:nvSpPr>
        <p:spPr bwMode="auto">
          <a:xfrm>
            <a:off x="327025" y="769938"/>
            <a:ext cx="8439150" cy="5108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a:lnSpc>
                <a:spcPct val="150000"/>
              </a:lnSpc>
              <a:spcBef>
                <a:spcPct val="20000"/>
              </a:spcBef>
              <a:buFontTx/>
              <a:buChar char="•"/>
              <a:defRPr/>
            </a:pPr>
            <a:r>
              <a:rPr lang="tr-TR" sz="3200" b="1" dirty="0" smtClean="0"/>
              <a:t>Masaüstünü Göster</a:t>
            </a:r>
            <a:endParaRPr lang="tr-TR" sz="2000" dirty="0" smtClean="0"/>
          </a:p>
          <a:p>
            <a:pPr algn="just">
              <a:lnSpc>
                <a:spcPct val="150000"/>
              </a:lnSpc>
              <a:spcBef>
                <a:spcPct val="20000"/>
              </a:spcBef>
              <a:buFontTx/>
              <a:buChar char="•"/>
              <a:defRPr/>
            </a:pPr>
            <a:endParaRPr lang="tr-TR" sz="2000" b="1" dirty="0" smtClean="0"/>
          </a:p>
          <a:p>
            <a:pPr algn="just">
              <a:lnSpc>
                <a:spcPct val="150000"/>
              </a:lnSpc>
              <a:spcBef>
                <a:spcPct val="20000"/>
              </a:spcBef>
              <a:buFontTx/>
              <a:buChar char="•"/>
              <a:defRPr/>
            </a:pPr>
            <a:endParaRPr lang="tr-TR" sz="2000" b="1" dirty="0" smtClean="0"/>
          </a:p>
          <a:p>
            <a:pPr algn="ctr">
              <a:lnSpc>
                <a:spcPct val="150000"/>
              </a:lnSpc>
              <a:spcBef>
                <a:spcPct val="20000"/>
              </a:spcBef>
              <a:buFontTx/>
              <a:buChar char="•"/>
              <a:defRPr/>
            </a:pPr>
            <a:r>
              <a:rPr lang="tr-TR" sz="2000" b="1" dirty="0" smtClean="0"/>
              <a:t>Windows Logo Tuşu           </a:t>
            </a:r>
            <a:r>
              <a:rPr lang="tr-TR" sz="2000" dirty="0" smtClean="0"/>
              <a:t>ile birlikte             tuşuna basılarakta masaüstü ekranı gösterilebilir.</a:t>
            </a:r>
            <a:endParaRPr lang="tr-TR" sz="2000" b="1" dirty="0" smtClean="0"/>
          </a:p>
          <a:p>
            <a:pPr algn="just">
              <a:lnSpc>
                <a:spcPct val="150000"/>
              </a:lnSpc>
              <a:spcBef>
                <a:spcPct val="20000"/>
              </a:spcBef>
              <a:buFontTx/>
              <a:buChar char="•"/>
              <a:defRPr/>
            </a:pPr>
            <a:endParaRPr lang="tr-TR" sz="2000" b="1" dirty="0" smtClean="0"/>
          </a:p>
          <a:p>
            <a:pPr marL="0" indent="0" algn="just">
              <a:lnSpc>
                <a:spcPct val="150000"/>
              </a:lnSpc>
              <a:spcBef>
                <a:spcPct val="20000"/>
              </a:spcBef>
              <a:defRPr/>
            </a:pPr>
            <a:endParaRPr lang="tr-TR" sz="2000" b="1" dirty="0" smtClean="0"/>
          </a:p>
          <a:p>
            <a:pPr marL="0" indent="0" algn="just">
              <a:lnSpc>
                <a:spcPct val="150000"/>
              </a:lnSpc>
              <a:spcBef>
                <a:spcPct val="20000"/>
              </a:spcBef>
              <a:defRPr/>
            </a:pPr>
            <a:endParaRPr lang="tr-TR" sz="2000" dirty="0" smtClean="0"/>
          </a:p>
          <a:p>
            <a:pPr marL="0" indent="0" algn="just">
              <a:lnSpc>
                <a:spcPct val="150000"/>
              </a:lnSpc>
              <a:spcBef>
                <a:spcPct val="20000"/>
              </a:spcBef>
              <a:defRPr/>
            </a:pPr>
            <a:endParaRPr lang="tr-TR" sz="2000" dirty="0" smtClean="0"/>
          </a:p>
          <a:p>
            <a:pPr algn="just">
              <a:lnSpc>
                <a:spcPct val="150000"/>
              </a:lnSpc>
              <a:spcBef>
                <a:spcPct val="20000"/>
              </a:spcBef>
              <a:buFontTx/>
              <a:buChar char="•"/>
              <a:defRPr/>
            </a:pPr>
            <a:endParaRPr lang="tr-TR" sz="2000" dirty="0" smtClean="0"/>
          </a:p>
        </p:txBody>
      </p:sp>
      <p:sp>
        <p:nvSpPr>
          <p:cNvPr id="41987" name="Metin kutusu 1"/>
          <p:cNvSpPr txBox="1">
            <a:spLocks noChangeArrowheads="1"/>
          </p:cNvSpPr>
          <p:nvPr/>
        </p:nvSpPr>
        <p:spPr bwMode="auto">
          <a:xfrm>
            <a:off x="652463" y="0"/>
            <a:ext cx="81137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sz="4000" b="1"/>
              <a:t>MASAÜSTÜ BİLEŞENLERİ</a:t>
            </a:r>
          </a:p>
        </p:txBody>
      </p:sp>
      <p:pic>
        <p:nvPicPr>
          <p:cNvPr id="41988" name="Resim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16338" y="2571750"/>
            <a:ext cx="5365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9" name="Resim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32438" y="2536825"/>
            <a:ext cx="577850"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ll/>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274638"/>
            <a:ext cx="8308975" cy="1143000"/>
          </a:xfrm>
        </p:spPr>
        <p:txBody>
          <a:bodyPr/>
          <a:lstStyle/>
          <a:p>
            <a:r>
              <a:rPr lang="tr-TR" sz="4000" b="1" smtClean="0"/>
              <a:t>Temel Kavramlar</a:t>
            </a:r>
            <a:endParaRPr lang="tr-TR" sz="4000" smtClean="0"/>
          </a:p>
        </p:txBody>
      </p:sp>
      <p:sp>
        <p:nvSpPr>
          <p:cNvPr id="6147" name="Rectangle 3"/>
          <p:cNvSpPr txBox="1">
            <a:spLocks noChangeArrowheads="1"/>
          </p:cNvSpPr>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ct val="20000"/>
              </a:spcBef>
              <a:buFontTx/>
              <a:buChar char="•"/>
            </a:pPr>
            <a:r>
              <a:rPr lang="tr-TR" sz="3200" b="1"/>
              <a:t>Dosya</a:t>
            </a:r>
            <a:r>
              <a:rPr lang="tr-TR" sz="3200"/>
              <a:t>: </a:t>
            </a:r>
            <a:r>
              <a:rPr lang="tr-TR" sz="2800"/>
              <a:t>Saklama birimi üzerinde bulunan, bilgilerin belirli bir düzende veya düzensiz olarak saklandığı sayısal bilgi kümeleridir. Dosya bir program olabileceği gibi resim, müzik, dokümanda olabilir.</a:t>
            </a:r>
          </a:p>
        </p:txBody>
      </p:sp>
      <p:pic>
        <p:nvPicPr>
          <p:cNvPr id="614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9313" y="4006850"/>
            <a:ext cx="3933825" cy="159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pull/>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txBox="1">
            <a:spLocks noChangeArrowheads="1"/>
          </p:cNvSpPr>
          <p:nvPr/>
        </p:nvSpPr>
        <p:spPr bwMode="auto">
          <a:xfrm>
            <a:off x="327025" y="769938"/>
            <a:ext cx="8439150" cy="5108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a:lnSpc>
                <a:spcPct val="150000"/>
              </a:lnSpc>
              <a:spcBef>
                <a:spcPct val="20000"/>
              </a:spcBef>
              <a:buFontTx/>
              <a:buChar char="•"/>
              <a:defRPr/>
            </a:pPr>
            <a:r>
              <a:rPr lang="tr-TR" sz="3200" b="1" dirty="0" smtClean="0"/>
              <a:t>Pencereler(Windows)</a:t>
            </a:r>
          </a:p>
          <a:p>
            <a:pPr algn="just">
              <a:spcBef>
                <a:spcPct val="20000"/>
              </a:spcBef>
              <a:buFontTx/>
              <a:buChar char="•"/>
              <a:defRPr/>
            </a:pPr>
            <a:r>
              <a:rPr lang="tr-TR" sz="2000" dirty="0" smtClean="0"/>
              <a:t>Windows işletim sistemi isminden de anlaşılabileceği gibi pencerelerden meydana gelmektedir. Yeni bir dosya, klasör açıldığında bir pencere içerisinde görüntülenir. Bu pencere bir programa ait olabileceği gibi işletim sistemine ait bir uygulama penceresi de olabilir. </a:t>
            </a:r>
          </a:p>
          <a:p>
            <a:pPr algn="just">
              <a:spcBef>
                <a:spcPct val="20000"/>
              </a:spcBef>
              <a:buFontTx/>
              <a:buChar char="•"/>
              <a:defRPr/>
            </a:pPr>
            <a:endParaRPr lang="tr-TR" sz="2000" dirty="0" smtClean="0"/>
          </a:p>
          <a:p>
            <a:pPr algn="just">
              <a:spcBef>
                <a:spcPct val="20000"/>
              </a:spcBef>
              <a:buFontTx/>
              <a:buChar char="•"/>
              <a:defRPr/>
            </a:pPr>
            <a:r>
              <a:rPr lang="tr-TR" sz="2000" dirty="0" smtClean="0"/>
              <a:t>Windows işletim sisteminin en önemli özelliklerinden birisi </a:t>
            </a:r>
            <a:r>
              <a:rPr lang="tr-TR" sz="2000" b="1" dirty="0" smtClean="0">
                <a:solidFill>
                  <a:srgbClr val="FF0000"/>
                </a:solidFill>
              </a:rPr>
              <a:t>Çoklu Çalışma (Multi </a:t>
            </a:r>
            <a:r>
              <a:rPr lang="tr-TR" sz="2000" b="1" dirty="0" err="1" smtClean="0">
                <a:solidFill>
                  <a:srgbClr val="FF0000"/>
                </a:solidFill>
              </a:rPr>
              <a:t>Tasking</a:t>
            </a:r>
            <a:r>
              <a:rPr lang="tr-TR" sz="2000" b="1" dirty="0" smtClean="0">
                <a:solidFill>
                  <a:srgbClr val="FF0000"/>
                </a:solidFill>
              </a:rPr>
              <a:t>)</a:t>
            </a:r>
            <a:r>
              <a:rPr lang="tr-TR" sz="2000" b="1" dirty="0" smtClean="0"/>
              <a:t> </a:t>
            </a:r>
            <a:r>
              <a:rPr lang="tr-TR" sz="2000" dirty="0" smtClean="0"/>
              <a:t>imkanı sağlamasıdır. Yani aynı anda bir video dosyasını oynatırken internette gezinebilir veya bir doküman üzerinde çalışabiliriz. Buda birden fazla pencere demektir.</a:t>
            </a:r>
          </a:p>
          <a:p>
            <a:pPr algn="just">
              <a:lnSpc>
                <a:spcPct val="150000"/>
              </a:lnSpc>
              <a:spcBef>
                <a:spcPct val="20000"/>
              </a:spcBef>
              <a:buFontTx/>
              <a:buChar char="•"/>
              <a:defRPr/>
            </a:pPr>
            <a:endParaRPr lang="tr-TR" sz="2000" b="1" dirty="0" smtClean="0"/>
          </a:p>
          <a:p>
            <a:pPr algn="just">
              <a:lnSpc>
                <a:spcPct val="150000"/>
              </a:lnSpc>
              <a:spcBef>
                <a:spcPct val="20000"/>
              </a:spcBef>
              <a:buFontTx/>
              <a:buChar char="•"/>
              <a:defRPr/>
            </a:pPr>
            <a:endParaRPr lang="tr-TR" sz="2000" b="1" dirty="0" smtClean="0"/>
          </a:p>
          <a:p>
            <a:pPr algn="just">
              <a:lnSpc>
                <a:spcPct val="150000"/>
              </a:lnSpc>
              <a:spcBef>
                <a:spcPct val="20000"/>
              </a:spcBef>
              <a:buFontTx/>
              <a:buChar char="•"/>
              <a:defRPr/>
            </a:pPr>
            <a:endParaRPr lang="tr-TR" sz="2000" b="1" dirty="0" smtClean="0"/>
          </a:p>
          <a:p>
            <a:pPr algn="just">
              <a:lnSpc>
                <a:spcPct val="150000"/>
              </a:lnSpc>
              <a:spcBef>
                <a:spcPct val="20000"/>
              </a:spcBef>
              <a:buFontTx/>
              <a:buChar char="•"/>
              <a:defRPr/>
            </a:pPr>
            <a:endParaRPr lang="tr-TR" sz="2000" b="1" dirty="0" smtClean="0"/>
          </a:p>
          <a:p>
            <a:pPr marL="0" indent="0" algn="just">
              <a:lnSpc>
                <a:spcPct val="150000"/>
              </a:lnSpc>
              <a:spcBef>
                <a:spcPct val="20000"/>
              </a:spcBef>
              <a:defRPr/>
            </a:pPr>
            <a:endParaRPr lang="tr-TR" sz="2000" b="1" dirty="0" smtClean="0"/>
          </a:p>
          <a:p>
            <a:pPr marL="0" indent="0" algn="just">
              <a:lnSpc>
                <a:spcPct val="150000"/>
              </a:lnSpc>
              <a:spcBef>
                <a:spcPct val="20000"/>
              </a:spcBef>
              <a:defRPr/>
            </a:pPr>
            <a:endParaRPr lang="tr-TR" sz="2000" dirty="0" smtClean="0"/>
          </a:p>
          <a:p>
            <a:pPr marL="0" indent="0" algn="just">
              <a:lnSpc>
                <a:spcPct val="150000"/>
              </a:lnSpc>
              <a:spcBef>
                <a:spcPct val="20000"/>
              </a:spcBef>
              <a:defRPr/>
            </a:pPr>
            <a:endParaRPr lang="tr-TR" sz="2000" dirty="0" smtClean="0"/>
          </a:p>
          <a:p>
            <a:pPr algn="just">
              <a:lnSpc>
                <a:spcPct val="150000"/>
              </a:lnSpc>
              <a:spcBef>
                <a:spcPct val="20000"/>
              </a:spcBef>
              <a:buFontTx/>
              <a:buChar char="•"/>
              <a:defRPr/>
            </a:pPr>
            <a:endParaRPr lang="tr-TR" sz="2000" dirty="0" smtClean="0"/>
          </a:p>
        </p:txBody>
      </p:sp>
      <p:sp>
        <p:nvSpPr>
          <p:cNvPr id="2" name="Metin kutusu 1"/>
          <p:cNvSpPr txBox="1"/>
          <p:nvPr/>
        </p:nvSpPr>
        <p:spPr>
          <a:xfrm>
            <a:off x="652463" y="0"/>
            <a:ext cx="8113712" cy="708025"/>
          </a:xfrm>
          <a:prstGeom prst="rect">
            <a:avLst/>
          </a:prstGeom>
          <a:noFill/>
        </p:spPr>
        <p:txBody>
          <a:bodyPr>
            <a:spAutoFit/>
          </a:bodyPr>
          <a:lstStyle/>
          <a:p>
            <a:pPr>
              <a:defRPr/>
            </a:pPr>
            <a:r>
              <a:rPr lang="tr-TR" sz="4000" b="1" cap="all" dirty="0"/>
              <a:t>PENCERELERLE ÇALIŞMAK</a:t>
            </a:r>
          </a:p>
        </p:txBody>
      </p:sp>
    </p:spTree>
  </p:cSld>
  <p:clrMapOvr>
    <a:masterClrMapping/>
  </p:clrMapOvr>
  <p:transition spd="slow">
    <p:pull/>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txBox="1">
            <a:spLocks noChangeArrowheads="1"/>
          </p:cNvSpPr>
          <p:nvPr/>
        </p:nvSpPr>
        <p:spPr bwMode="auto">
          <a:xfrm>
            <a:off x="327025" y="769938"/>
            <a:ext cx="8439150" cy="5108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a:spcBef>
                <a:spcPct val="20000"/>
              </a:spcBef>
              <a:buFontTx/>
              <a:buChar char="•"/>
              <a:defRPr/>
            </a:pPr>
            <a:r>
              <a:rPr lang="tr-TR" b="1" dirty="0" smtClean="0"/>
              <a:t>Aşağıda Paint programına ait pencere gösterilmiştir.</a:t>
            </a:r>
          </a:p>
          <a:p>
            <a:pPr algn="just">
              <a:lnSpc>
                <a:spcPct val="150000"/>
              </a:lnSpc>
              <a:spcBef>
                <a:spcPct val="20000"/>
              </a:spcBef>
              <a:buFontTx/>
              <a:buChar char="•"/>
              <a:defRPr/>
            </a:pPr>
            <a:endParaRPr lang="tr-TR" sz="2000" b="1" dirty="0" smtClean="0"/>
          </a:p>
          <a:p>
            <a:pPr algn="just">
              <a:lnSpc>
                <a:spcPct val="150000"/>
              </a:lnSpc>
              <a:spcBef>
                <a:spcPct val="20000"/>
              </a:spcBef>
              <a:buFontTx/>
              <a:buChar char="•"/>
              <a:defRPr/>
            </a:pPr>
            <a:endParaRPr lang="tr-TR" sz="2000" b="1" dirty="0" smtClean="0"/>
          </a:p>
          <a:p>
            <a:pPr algn="just">
              <a:lnSpc>
                <a:spcPct val="150000"/>
              </a:lnSpc>
              <a:spcBef>
                <a:spcPct val="20000"/>
              </a:spcBef>
              <a:buFontTx/>
              <a:buChar char="•"/>
              <a:defRPr/>
            </a:pPr>
            <a:endParaRPr lang="tr-TR" sz="2000" b="1" dirty="0" smtClean="0"/>
          </a:p>
          <a:p>
            <a:pPr algn="just">
              <a:lnSpc>
                <a:spcPct val="150000"/>
              </a:lnSpc>
              <a:spcBef>
                <a:spcPct val="20000"/>
              </a:spcBef>
              <a:buFontTx/>
              <a:buChar char="•"/>
              <a:defRPr/>
            </a:pPr>
            <a:endParaRPr lang="tr-TR" sz="2000" b="1" dirty="0" smtClean="0"/>
          </a:p>
          <a:p>
            <a:pPr marL="0" indent="0" algn="just">
              <a:lnSpc>
                <a:spcPct val="150000"/>
              </a:lnSpc>
              <a:spcBef>
                <a:spcPct val="20000"/>
              </a:spcBef>
              <a:defRPr/>
            </a:pPr>
            <a:endParaRPr lang="tr-TR" sz="2000" b="1" dirty="0" smtClean="0"/>
          </a:p>
          <a:p>
            <a:pPr marL="0" indent="0" algn="just">
              <a:lnSpc>
                <a:spcPct val="150000"/>
              </a:lnSpc>
              <a:spcBef>
                <a:spcPct val="20000"/>
              </a:spcBef>
              <a:defRPr/>
            </a:pPr>
            <a:endParaRPr lang="tr-TR" sz="2000" dirty="0" smtClean="0"/>
          </a:p>
          <a:p>
            <a:pPr marL="0" indent="0" algn="just">
              <a:lnSpc>
                <a:spcPct val="150000"/>
              </a:lnSpc>
              <a:spcBef>
                <a:spcPct val="20000"/>
              </a:spcBef>
              <a:defRPr/>
            </a:pPr>
            <a:endParaRPr lang="tr-TR" sz="2000" dirty="0" smtClean="0"/>
          </a:p>
          <a:p>
            <a:pPr algn="just">
              <a:lnSpc>
                <a:spcPct val="150000"/>
              </a:lnSpc>
              <a:spcBef>
                <a:spcPct val="20000"/>
              </a:spcBef>
              <a:buFontTx/>
              <a:buChar char="•"/>
              <a:defRPr/>
            </a:pPr>
            <a:endParaRPr lang="tr-TR" sz="2000" dirty="0" smtClean="0"/>
          </a:p>
        </p:txBody>
      </p:sp>
      <p:sp>
        <p:nvSpPr>
          <p:cNvPr id="2" name="Metin kutusu 1"/>
          <p:cNvSpPr txBox="1"/>
          <p:nvPr/>
        </p:nvSpPr>
        <p:spPr>
          <a:xfrm>
            <a:off x="652463" y="0"/>
            <a:ext cx="8113712" cy="708025"/>
          </a:xfrm>
          <a:prstGeom prst="rect">
            <a:avLst/>
          </a:prstGeom>
          <a:noFill/>
        </p:spPr>
        <p:txBody>
          <a:bodyPr>
            <a:spAutoFit/>
          </a:bodyPr>
          <a:lstStyle/>
          <a:p>
            <a:pPr>
              <a:defRPr/>
            </a:pPr>
            <a:r>
              <a:rPr lang="tr-TR" sz="4000" b="1" cap="all" dirty="0"/>
              <a:t>PENCERELERLE ÇALIŞMAK</a:t>
            </a:r>
          </a:p>
        </p:txBody>
      </p:sp>
      <p:pic>
        <p:nvPicPr>
          <p:cNvPr id="44036" name="Resim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9588" y="1154113"/>
            <a:ext cx="6297612" cy="451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ll/>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txBox="1">
            <a:spLocks noChangeArrowheads="1"/>
          </p:cNvSpPr>
          <p:nvPr/>
        </p:nvSpPr>
        <p:spPr bwMode="auto">
          <a:xfrm>
            <a:off x="327025" y="769938"/>
            <a:ext cx="8439150" cy="5108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a:spcBef>
                <a:spcPct val="20000"/>
              </a:spcBef>
              <a:buFontTx/>
              <a:buChar char="•"/>
              <a:defRPr/>
            </a:pPr>
            <a:r>
              <a:rPr lang="tr-TR" b="1" dirty="0" smtClean="0"/>
              <a:t>Pencerenin numaralandırılmış bölümlerini inceleyecek olursak;</a:t>
            </a:r>
          </a:p>
          <a:p>
            <a:pPr algn="just">
              <a:spcBef>
                <a:spcPct val="20000"/>
              </a:spcBef>
              <a:buFont typeface="+mj-lt"/>
              <a:buAutoNum type="arabicPeriod"/>
              <a:defRPr/>
            </a:pPr>
            <a:endParaRPr lang="tr-TR" b="1" dirty="0" smtClean="0"/>
          </a:p>
          <a:p>
            <a:pPr marL="457200" indent="-457200" algn="just">
              <a:spcBef>
                <a:spcPct val="20000"/>
              </a:spcBef>
              <a:buFont typeface="+mj-lt"/>
              <a:buAutoNum type="arabicPeriod"/>
              <a:defRPr/>
            </a:pPr>
            <a:r>
              <a:rPr lang="tr-TR" sz="2000" b="1" dirty="0" smtClean="0"/>
              <a:t>Sistem Menü: </a:t>
            </a:r>
            <a:r>
              <a:rPr lang="tr-TR" sz="2000" dirty="0" smtClean="0"/>
              <a:t>Pencere oluşturulduğu zaman işletim sistemi tarafından pencereye atanan bir menüdür. Menü normal olarak gizlidir ancak farenin sol tuşu ile programın simge işaretine tıklandığında sistem menüsü aktif olur.</a:t>
            </a:r>
            <a:endParaRPr lang="tr-TR" sz="2000" b="1" dirty="0" smtClean="0"/>
          </a:p>
          <a:p>
            <a:pPr marL="457200" indent="-457200" algn="just">
              <a:lnSpc>
                <a:spcPct val="150000"/>
              </a:lnSpc>
              <a:spcBef>
                <a:spcPct val="20000"/>
              </a:spcBef>
              <a:buFont typeface="+mj-lt"/>
              <a:buAutoNum type="arabicPeriod"/>
              <a:defRPr/>
            </a:pPr>
            <a:endParaRPr lang="tr-TR" sz="2000" b="1" dirty="0" smtClean="0"/>
          </a:p>
          <a:p>
            <a:pPr algn="just">
              <a:lnSpc>
                <a:spcPct val="150000"/>
              </a:lnSpc>
              <a:spcBef>
                <a:spcPct val="20000"/>
              </a:spcBef>
              <a:buFontTx/>
              <a:buChar char="•"/>
              <a:defRPr/>
            </a:pPr>
            <a:endParaRPr lang="tr-TR" sz="2000" b="1" dirty="0" smtClean="0"/>
          </a:p>
          <a:p>
            <a:pPr algn="just">
              <a:lnSpc>
                <a:spcPct val="150000"/>
              </a:lnSpc>
              <a:spcBef>
                <a:spcPct val="20000"/>
              </a:spcBef>
              <a:buFontTx/>
              <a:buChar char="•"/>
              <a:defRPr/>
            </a:pPr>
            <a:endParaRPr lang="tr-TR" sz="2000" b="1" dirty="0" smtClean="0"/>
          </a:p>
          <a:p>
            <a:pPr algn="just">
              <a:lnSpc>
                <a:spcPct val="150000"/>
              </a:lnSpc>
              <a:spcBef>
                <a:spcPct val="20000"/>
              </a:spcBef>
              <a:buFontTx/>
              <a:buChar char="•"/>
              <a:defRPr/>
            </a:pPr>
            <a:endParaRPr lang="tr-TR" sz="2000" b="1" dirty="0" smtClean="0"/>
          </a:p>
          <a:p>
            <a:pPr marL="0" indent="0" algn="just">
              <a:lnSpc>
                <a:spcPct val="150000"/>
              </a:lnSpc>
              <a:spcBef>
                <a:spcPct val="20000"/>
              </a:spcBef>
              <a:defRPr/>
            </a:pPr>
            <a:endParaRPr lang="tr-TR" sz="2000" b="1" dirty="0" smtClean="0"/>
          </a:p>
          <a:p>
            <a:pPr marL="0" indent="0" algn="just">
              <a:lnSpc>
                <a:spcPct val="150000"/>
              </a:lnSpc>
              <a:spcBef>
                <a:spcPct val="20000"/>
              </a:spcBef>
              <a:defRPr/>
            </a:pPr>
            <a:endParaRPr lang="tr-TR" sz="2000" dirty="0" smtClean="0"/>
          </a:p>
          <a:p>
            <a:pPr marL="0" indent="0" algn="just">
              <a:lnSpc>
                <a:spcPct val="150000"/>
              </a:lnSpc>
              <a:spcBef>
                <a:spcPct val="20000"/>
              </a:spcBef>
              <a:defRPr/>
            </a:pPr>
            <a:endParaRPr lang="tr-TR" sz="2000" dirty="0" smtClean="0"/>
          </a:p>
          <a:p>
            <a:pPr algn="just">
              <a:lnSpc>
                <a:spcPct val="150000"/>
              </a:lnSpc>
              <a:spcBef>
                <a:spcPct val="20000"/>
              </a:spcBef>
              <a:buFontTx/>
              <a:buChar char="•"/>
              <a:defRPr/>
            </a:pPr>
            <a:endParaRPr lang="tr-TR" sz="2000" dirty="0" smtClean="0"/>
          </a:p>
        </p:txBody>
      </p:sp>
      <p:sp>
        <p:nvSpPr>
          <p:cNvPr id="2" name="Metin kutusu 1"/>
          <p:cNvSpPr txBox="1"/>
          <p:nvPr/>
        </p:nvSpPr>
        <p:spPr>
          <a:xfrm>
            <a:off x="652463" y="0"/>
            <a:ext cx="8113712" cy="708025"/>
          </a:xfrm>
          <a:prstGeom prst="rect">
            <a:avLst/>
          </a:prstGeom>
          <a:noFill/>
        </p:spPr>
        <p:txBody>
          <a:bodyPr>
            <a:spAutoFit/>
          </a:bodyPr>
          <a:lstStyle/>
          <a:p>
            <a:pPr>
              <a:defRPr/>
            </a:pPr>
            <a:r>
              <a:rPr lang="tr-TR" sz="4000" b="1" cap="all" dirty="0"/>
              <a:t>PENCERELERLE ÇALIŞMAK</a:t>
            </a:r>
          </a:p>
        </p:txBody>
      </p:sp>
      <p:pic>
        <p:nvPicPr>
          <p:cNvPr id="45060" name="Resim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1088" y="2932113"/>
            <a:ext cx="4071937" cy="272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ll/>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txBox="1">
            <a:spLocks noChangeArrowheads="1"/>
          </p:cNvSpPr>
          <p:nvPr/>
        </p:nvSpPr>
        <p:spPr bwMode="auto">
          <a:xfrm>
            <a:off x="327025" y="769938"/>
            <a:ext cx="8439150" cy="5108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457200" indent="-457200" algn="just">
              <a:spcBef>
                <a:spcPct val="20000"/>
              </a:spcBef>
              <a:buFont typeface="+mj-lt"/>
              <a:buAutoNum type="arabicPeriod" startAt="2"/>
              <a:defRPr/>
            </a:pPr>
            <a:r>
              <a:rPr lang="tr-TR" sz="2000" b="1" dirty="0" smtClean="0"/>
              <a:t>Araç Çubuğu: </a:t>
            </a:r>
            <a:r>
              <a:rPr lang="tr-TR" sz="2000" dirty="0" smtClean="0"/>
              <a:t>Bazı işlemleri (</a:t>
            </a:r>
            <a:r>
              <a:rPr lang="tr-TR" sz="2000" dirty="0" smtClean="0">
                <a:solidFill>
                  <a:srgbClr val="FF0000"/>
                </a:solidFill>
              </a:rPr>
              <a:t>kaydet</a:t>
            </a:r>
            <a:r>
              <a:rPr lang="tr-TR" sz="2000" dirty="0" smtClean="0"/>
              <a:t>, </a:t>
            </a:r>
            <a:r>
              <a:rPr lang="tr-TR" sz="2000" dirty="0" err="1" smtClean="0">
                <a:solidFill>
                  <a:srgbClr val="FF0000"/>
                </a:solidFill>
              </a:rPr>
              <a:t>gerial</a:t>
            </a:r>
            <a:r>
              <a:rPr lang="tr-TR" sz="2000" dirty="0" smtClean="0"/>
              <a:t>, </a:t>
            </a:r>
            <a:r>
              <a:rPr lang="tr-TR" sz="2000" dirty="0" smtClean="0">
                <a:solidFill>
                  <a:srgbClr val="FF0000"/>
                </a:solidFill>
              </a:rPr>
              <a:t>yinele</a:t>
            </a:r>
            <a:r>
              <a:rPr lang="tr-TR" sz="2000" dirty="0" smtClean="0"/>
              <a:t> </a:t>
            </a:r>
            <a:r>
              <a:rPr lang="tr-TR" sz="2000" dirty="0" err="1" smtClean="0"/>
              <a:t>v.b</a:t>
            </a:r>
            <a:r>
              <a:rPr lang="tr-TR" sz="2000" dirty="0" smtClean="0"/>
              <a:t>.) gerçekleştirmemizi sağlayan düğmelerin bulunduğu bölümdür. İşlemlerin hızlı gerçekleştirilmesi için kullanım kolaylığı sağlar.</a:t>
            </a:r>
            <a:endParaRPr lang="tr-TR" sz="2000" b="1" dirty="0" smtClean="0"/>
          </a:p>
          <a:p>
            <a:pPr marL="457200" indent="-457200" algn="just">
              <a:lnSpc>
                <a:spcPct val="150000"/>
              </a:lnSpc>
              <a:spcBef>
                <a:spcPct val="20000"/>
              </a:spcBef>
              <a:buFont typeface="+mj-lt"/>
              <a:buAutoNum type="arabicPeriod" startAt="2"/>
              <a:defRPr/>
            </a:pPr>
            <a:r>
              <a:rPr lang="tr-TR" sz="2000" b="1" dirty="0" smtClean="0"/>
              <a:t>Başlık Çubuğu: </a:t>
            </a:r>
            <a:r>
              <a:rPr lang="tr-TR" sz="2000" dirty="0" smtClean="0"/>
              <a:t>Programa veya açılan dosyaya ait isim </a:t>
            </a:r>
            <a:r>
              <a:rPr lang="tr-TR" sz="2000" b="1" dirty="0" smtClean="0"/>
              <a:t>Başlık Çubuğunda </a:t>
            </a:r>
            <a:r>
              <a:rPr lang="tr-TR" sz="2000" dirty="0" smtClean="0"/>
              <a:t>görüntülenir.</a:t>
            </a:r>
            <a:endParaRPr lang="tr-TR" sz="2000" b="1" dirty="0" smtClean="0"/>
          </a:p>
          <a:p>
            <a:pPr marL="457200" indent="-457200" algn="just">
              <a:lnSpc>
                <a:spcPct val="150000"/>
              </a:lnSpc>
              <a:spcBef>
                <a:spcPct val="20000"/>
              </a:spcBef>
              <a:buFont typeface="+mj-lt"/>
              <a:buAutoNum type="arabicPeriod" startAt="2"/>
              <a:defRPr/>
            </a:pPr>
            <a:r>
              <a:rPr lang="tr-TR" sz="2000" b="1" dirty="0" smtClean="0"/>
              <a:t>Simge Durumuna: </a:t>
            </a:r>
            <a:r>
              <a:rPr lang="tr-TR" sz="2000" dirty="0" smtClean="0"/>
              <a:t>Açık pencereyi simge durumuna (Görev Çubuğuna küçültür) getirir. </a:t>
            </a:r>
            <a:endParaRPr lang="tr-TR" sz="2000" b="1" dirty="0" smtClean="0"/>
          </a:p>
          <a:p>
            <a:pPr marL="457200" indent="-457200" algn="just">
              <a:lnSpc>
                <a:spcPct val="150000"/>
              </a:lnSpc>
              <a:spcBef>
                <a:spcPct val="20000"/>
              </a:spcBef>
              <a:buFont typeface="+mj-lt"/>
              <a:buAutoNum type="arabicPeriod" startAt="2"/>
              <a:defRPr/>
            </a:pPr>
            <a:r>
              <a:rPr lang="tr-TR" sz="2000" b="1" dirty="0" smtClean="0"/>
              <a:t>Aşağı Getir – Ekranı Kapla: </a:t>
            </a:r>
            <a:r>
              <a:rPr lang="tr-TR" sz="2000" dirty="0" smtClean="0"/>
              <a:t>Bu düğme iki durumda olabilir. Eğer pencere ekranı kaplamış ise düğme </a:t>
            </a:r>
            <a:r>
              <a:rPr lang="tr-TR" sz="2000" b="1" dirty="0" smtClean="0"/>
              <a:t>Aşağı Geri Getir </a:t>
            </a:r>
            <a:r>
              <a:rPr lang="tr-TR" sz="2000" dirty="0" smtClean="0"/>
              <a:t>konumundadır.</a:t>
            </a:r>
            <a:endParaRPr lang="tr-TR" sz="2000" b="1" dirty="0" smtClean="0"/>
          </a:p>
          <a:p>
            <a:pPr marL="457200" indent="-457200" algn="just">
              <a:lnSpc>
                <a:spcPct val="150000"/>
              </a:lnSpc>
              <a:spcBef>
                <a:spcPct val="20000"/>
              </a:spcBef>
              <a:buFont typeface="+mj-lt"/>
              <a:buAutoNum type="arabicPeriod" startAt="2"/>
              <a:defRPr/>
            </a:pPr>
            <a:endParaRPr lang="tr-TR" sz="2000" b="1" dirty="0" smtClean="0"/>
          </a:p>
          <a:p>
            <a:pPr marL="0" indent="0" algn="just">
              <a:lnSpc>
                <a:spcPct val="150000"/>
              </a:lnSpc>
              <a:spcBef>
                <a:spcPct val="20000"/>
              </a:spcBef>
              <a:defRPr/>
            </a:pPr>
            <a:r>
              <a:rPr lang="tr-TR" sz="2000" b="1" dirty="0" smtClean="0"/>
              <a:t>            </a:t>
            </a:r>
            <a:r>
              <a:rPr lang="tr-TR" sz="1600" b="1" dirty="0" smtClean="0"/>
              <a:t>Ekranı Kapla                Aşağı Getir</a:t>
            </a:r>
          </a:p>
          <a:p>
            <a:pPr algn="just">
              <a:lnSpc>
                <a:spcPct val="150000"/>
              </a:lnSpc>
              <a:spcBef>
                <a:spcPct val="20000"/>
              </a:spcBef>
              <a:buFontTx/>
              <a:buChar char="•"/>
              <a:defRPr/>
            </a:pPr>
            <a:endParaRPr lang="tr-TR" sz="2000" b="1" dirty="0" smtClean="0"/>
          </a:p>
          <a:p>
            <a:pPr marL="0" indent="0" algn="just">
              <a:lnSpc>
                <a:spcPct val="150000"/>
              </a:lnSpc>
              <a:spcBef>
                <a:spcPct val="20000"/>
              </a:spcBef>
              <a:defRPr/>
            </a:pPr>
            <a:endParaRPr lang="tr-TR" sz="2000" b="1" dirty="0" smtClean="0"/>
          </a:p>
          <a:p>
            <a:pPr marL="0" indent="0" algn="just">
              <a:lnSpc>
                <a:spcPct val="150000"/>
              </a:lnSpc>
              <a:spcBef>
                <a:spcPct val="20000"/>
              </a:spcBef>
              <a:defRPr/>
            </a:pPr>
            <a:endParaRPr lang="tr-TR" sz="2000" dirty="0" smtClean="0"/>
          </a:p>
          <a:p>
            <a:pPr marL="0" indent="0" algn="just">
              <a:lnSpc>
                <a:spcPct val="150000"/>
              </a:lnSpc>
              <a:spcBef>
                <a:spcPct val="20000"/>
              </a:spcBef>
              <a:defRPr/>
            </a:pPr>
            <a:endParaRPr lang="tr-TR" sz="2000" dirty="0" smtClean="0"/>
          </a:p>
          <a:p>
            <a:pPr algn="just">
              <a:lnSpc>
                <a:spcPct val="150000"/>
              </a:lnSpc>
              <a:spcBef>
                <a:spcPct val="20000"/>
              </a:spcBef>
              <a:buFontTx/>
              <a:buChar char="•"/>
              <a:defRPr/>
            </a:pPr>
            <a:endParaRPr lang="tr-TR" sz="2000" dirty="0" smtClean="0"/>
          </a:p>
        </p:txBody>
      </p:sp>
      <p:sp>
        <p:nvSpPr>
          <p:cNvPr id="2" name="Metin kutusu 1"/>
          <p:cNvSpPr txBox="1"/>
          <p:nvPr/>
        </p:nvSpPr>
        <p:spPr>
          <a:xfrm>
            <a:off x="652463" y="0"/>
            <a:ext cx="8113712" cy="708025"/>
          </a:xfrm>
          <a:prstGeom prst="rect">
            <a:avLst/>
          </a:prstGeom>
          <a:noFill/>
        </p:spPr>
        <p:txBody>
          <a:bodyPr>
            <a:spAutoFit/>
          </a:bodyPr>
          <a:lstStyle/>
          <a:p>
            <a:pPr>
              <a:defRPr/>
            </a:pPr>
            <a:r>
              <a:rPr lang="tr-TR" sz="4000" b="1" cap="all" dirty="0"/>
              <a:t>PENCERELERLE ÇALIŞMAK</a:t>
            </a:r>
          </a:p>
        </p:txBody>
      </p:sp>
      <p:pic>
        <p:nvPicPr>
          <p:cNvPr id="4608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8138" y="3281363"/>
            <a:ext cx="1652587" cy="43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08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0125" y="4916488"/>
            <a:ext cx="1579563" cy="42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08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76538" y="4916488"/>
            <a:ext cx="2066925" cy="42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pull/>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txBox="1">
            <a:spLocks noChangeArrowheads="1"/>
          </p:cNvSpPr>
          <p:nvPr/>
        </p:nvSpPr>
        <p:spPr bwMode="auto">
          <a:xfrm>
            <a:off x="327025" y="769938"/>
            <a:ext cx="8439150" cy="5108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457200" indent="-457200" algn="just">
              <a:lnSpc>
                <a:spcPct val="150000"/>
              </a:lnSpc>
              <a:spcBef>
                <a:spcPct val="20000"/>
              </a:spcBef>
              <a:buFont typeface="+mj-lt"/>
              <a:buAutoNum type="arabicPeriod" startAt="6"/>
              <a:defRPr/>
            </a:pPr>
            <a:r>
              <a:rPr lang="tr-TR" sz="2000" b="1" dirty="0" smtClean="0"/>
              <a:t>Kapat: </a:t>
            </a:r>
            <a:r>
              <a:rPr lang="tr-TR" dirty="0" smtClean="0"/>
              <a:t>Açık olan pencereyi kapatır. Klavyeden </a:t>
            </a:r>
            <a:r>
              <a:rPr lang="tr-TR" b="1" dirty="0" smtClean="0">
                <a:solidFill>
                  <a:srgbClr val="FF0000"/>
                </a:solidFill>
              </a:rPr>
              <a:t>Alt + F4 </a:t>
            </a:r>
            <a:r>
              <a:rPr lang="tr-TR" dirty="0" err="1" smtClean="0"/>
              <a:t>kısayol</a:t>
            </a:r>
            <a:r>
              <a:rPr lang="tr-TR" dirty="0" smtClean="0"/>
              <a:t> tuşu veya </a:t>
            </a:r>
            <a:r>
              <a:rPr lang="tr-TR" b="1" dirty="0" smtClean="0">
                <a:solidFill>
                  <a:srgbClr val="FF0000"/>
                </a:solidFill>
              </a:rPr>
              <a:t>Sistem Menüdeki Kapat </a:t>
            </a:r>
            <a:r>
              <a:rPr lang="tr-TR" dirty="0" smtClean="0"/>
              <a:t>seçeneği kullanılarak da aktif pencere kapatılabilir. </a:t>
            </a:r>
            <a:endParaRPr lang="tr-TR" b="1" dirty="0" smtClean="0"/>
          </a:p>
          <a:p>
            <a:pPr marL="457200" indent="-457200" algn="just">
              <a:lnSpc>
                <a:spcPct val="150000"/>
              </a:lnSpc>
              <a:spcBef>
                <a:spcPct val="20000"/>
              </a:spcBef>
              <a:buFont typeface="+mj-lt"/>
              <a:buAutoNum type="arabicPeriod" startAt="6"/>
              <a:defRPr/>
            </a:pPr>
            <a:r>
              <a:rPr lang="tr-TR" sz="2000" b="1" dirty="0" smtClean="0"/>
              <a:t>Durum Çubuğu: </a:t>
            </a:r>
            <a:r>
              <a:rPr lang="tr-TR" dirty="0" smtClean="0"/>
              <a:t>O anda yapılan işlem ve üzerinde çalışılan doküman hakkında çeşitli bilgiler veren çubuktur.</a:t>
            </a:r>
            <a:endParaRPr lang="tr-TR" b="1" dirty="0" smtClean="0"/>
          </a:p>
          <a:p>
            <a:pPr marL="457200" indent="-457200" algn="just">
              <a:lnSpc>
                <a:spcPct val="150000"/>
              </a:lnSpc>
              <a:spcBef>
                <a:spcPct val="20000"/>
              </a:spcBef>
              <a:buFont typeface="+mj-lt"/>
              <a:buAutoNum type="arabicPeriod" startAt="6"/>
              <a:defRPr/>
            </a:pPr>
            <a:r>
              <a:rPr lang="tr-TR" sz="2000" b="1" dirty="0" smtClean="0"/>
              <a:t>Çalışma Alanı: </a:t>
            </a:r>
            <a:r>
              <a:rPr lang="tr-TR" dirty="0" smtClean="0"/>
              <a:t>Yapılacak işlemler ve görüntülenecek öğeler bu bölümdedir.</a:t>
            </a:r>
            <a:endParaRPr lang="tr-TR" b="1" dirty="0" smtClean="0"/>
          </a:p>
          <a:p>
            <a:pPr marL="457200" indent="-457200" algn="just">
              <a:lnSpc>
                <a:spcPct val="150000"/>
              </a:lnSpc>
              <a:spcBef>
                <a:spcPct val="20000"/>
              </a:spcBef>
              <a:buFont typeface="+mj-lt"/>
              <a:buAutoNum type="arabicPeriod" startAt="6"/>
              <a:defRPr/>
            </a:pPr>
            <a:r>
              <a:rPr lang="tr-TR" sz="2000" b="1" dirty="0" smtClean="0"/>
              <a:t>Kaydırma Çubuğu: </a:t>
            </a:r>
            <a:r>
              <a:rPr lang="tr-TR" dirty="0" smtClean="0"/>
              <a:t>Çalışma alanı pencerenin boyutundan büyük ise otomatik olarak pencerede kaydırma çubuğu dediğimiz bölümler oluşur. Kaydırma çubuğu yatay ve dikey olabilir. Bu çubuklar sayesinde çalışma alanının görünmeyen bölümlerini görebiliriz.</a:t>
            </a:r>
            <a:endParaRPr lang="tr-TR" b="1" cap="all" dirty="0" smtClean="0"/>
          </a:p>
          <a:p>
            <a:pPr marL="457200" indent="-457200" algn="just">
              <a:lnSpc>
                <a:spcPct val="150000"/>
              </a:lnSpc>
              <a:spcBef>
                <a:spcPct val="20000"/>
              </a:spcBef>
              <a:buFont typeface="+mj-lt"/>
              <a:buAutoNum type="arabicPeriod" startAt="6"/>
              <a:defRPr/>
            </a:pPr>
            <a:endParaRPr lang="tr-TR" sz="2000" b="1" dirty="0" smtClean="0"/>
          </a:p>
        </p:txBody>
      </p:sp>
      <p:sp>
        <p:nvSpPr>
          <p:cNvPr id="2" name="Metin kutusu 1"/>
          <p:cNvSpPr txBox="1"/>
          <p:nvPr/>
        </p:nvSpPr>
        <p:spPr>
          <a:xfrm>
            <a:off x="652463" y="0"/>
            <a:ext cx="8113712" cy="708025"/>
          </a:xfrm>
          <a:prstGeom prst="rect">
            <a:avLst/>
          </a:prstGeom>
          <a:noFill/>
        </p:spPr>
        <p:txBody>
          <a:bodyPr>
            <a:spAutoFit/>
          </a:bodyPr>
          <a:lstStyle/>
          <a:p>
            <a:pPr>
              <a:defRPr/>
            </a:pPr>
            <a:r>
              <a:rPr lang="tr-TR" sz="4000" b="1" cap="all" dirty="0"/>
              <a:t>PENCERELERLE ÇALIŞMAK</a:t>
            </a:r>
          </a:p>
        </p:txBody>
      </p:sp>
    </p:spTree>
  </p:cSld>
  <p:clrMapOvr>
    <a:masterClrMapping/>
  </p:clrMapOvr>
  <p:transition spd="slow">
    <p:pull/>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txBox="1">
            <a:spLocks noChangeArrowheads="1"/>
          </p:cNvSpPr>
          <p:nvPr/>
        </p:nvSpPr>
        <p:spPr bwMode="auto">
          <a:xfrm>
            <a:off x="327025" y="769938"/>
            <a:ext cx="8439150" cy="5108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a:lnSpc>
                <a:spcPct val="150000"/>
              </a:lnSpc>
              <a:spcBef>
                <a:spcPct val="20000"/>
              </a:spcBef>
              <a:buFontTx/>
              <a:buChar char="•"/>
              <a:defRPr/>
            </a:pPr>
            <a:r>
              <a:rPr lang="tr-TR" sz="3200" b="1" dirty="0" smtClean="0"/>
              <a:t>Pencereler Arası Geçiş Yapmak</a:t>
            </a:r>
          </a:p>
          <a:p>
            <a:pPr algn="just">
              <a:spcBef>
                <a:spcPct val="20000"/>
              </a:spcBef>
              <a:buFontTx/>
              <a:buChar char="•"/>
              <a:defRPr/>
            </a:pPr>
            <a:r>
              <a:rPr lang="tr-TR" dirty="0" smtClean="0"/>
              <a:t>Windows işletim sistemi aynı anda birden fazla pencere ile çalışmamıza imkan tanır. </a:t>
            </a:r>
            <a:r>
              <a:rPr lang="tr-TR" dirty="0" smtClean="0">
                <a:solidFill>
                  <a:srgbClr val="FF0000"/>
                </a:solidFill>
              </a:rPr>
              <a:t>Pencereler arası geçiş </a:t>
            </a:r>
            <a:r>
              <a:rPr lang="tr-TR" dirty="0" smtClean="0"/>
              <a:t>yapmak için </a:t>
            </a:r>
            <a:r>
              <a:rPr lang="tr-TR" dirty="0" err="1" smtClean="0"/>
              <a:t>windows</a:t>
            </a:r>
            <a:r>
              <a:rPr lang="tr-TR" dirty="0" smtClean="0"/>
              <a:t> işletim sisteminde birden fazla yöntem vardır. Bu yöntemleri sıra ile inceleyecek olursak;</a:t>
            </a:r>
          </a:p>
          <a:p>
            <a:pPr algn="just">
              <a:spcBef>
                <a:spcPct val="20000"/>
              </a:spcBef>
              <a:buFontTx/>
              <a:buChar char="•"/>
              <a:defRPr/>
            </a:pPr>
            <a:endParaRPr lang="tr-TR" b="1" dirty="0" smtClean="0"/>
          </a:p>
          <a:p>
            <a:pPr lvl="1" algn="just">
              <a:spcBef>
                <a:spcPct val="20000"/>
              </a:spcBef>
              <a:buFontTx/>
              <a:buChar char="•"/>
              <a:defRPr/>
            </a:pPr>
            <a:r>
              <a:rPr lang="tr-TR" sz="2000" b="1" dirty="0" smtClean="0"/>
              <a:t>Klasik yöntem: </a:t>
            </a:r>
            <a:r>
              <a:rPr lang="tr-TR" dirty="0" smtClean="0"/>
              <a:t>Görev Çubuğunda gruplanmış program pencerelerinden istenilen pencere fare yardımıyla seçilerek geçiş sağlanabilir. </a:t>
            </a:r>
            <a:endParaRPr lang="tr-TR" b="1" dirty="0" smtClean="0"/>
          </a:p>
          <a:p>
            <a:pPr lvl="1" algn="just">
              <a:lnSpc>
                <a:spcPct val="150000"/>
              </a:lnSpc>
              <a:spcBef>
                <a:spcPct val="20000"/>
              </a:spcBef>
              <a:buFontTx/>
              <a:buChar char="•"/>
              <a:defRPr/>
            </a:pPr>
            <a:endParaRPr lang="tr-TR" sz="2000" b="1" dirty="0" smtClean="0"/>
          </a:p>
          <a:p>
            <a:pPr algn="just">
              <a:lnSpc>
                <a:spcPct val="150000"/>
              </a:lnSpc>
              <a:spcBef>
                <a:spcPct val="20000"/>
              </a:spcBef>
              <a:buFontTx/>
              <a:buChar char="•"/>
              <a:defRPr/>
            </a:pPr>
            <a:endParaRPr lang="tr-TR" sz="2000" b="1" dirty="0" smtClean="0"/>
          </a:p>
          <a:p>
            <a:pPr algn="just">
              <a:lnSpc>
                <a:spcPct val="150000"/>
              </a:lnSpc>
              <a:spcBef>
                <a:spcPct val="20000"/>
              </a:spcBef>
              <a:buFontTx/>
              <a:buChar char="•"/>
              <a:defRPr/>
            </a:pPr>
            <a:endParaRPr lang="tr-TR" sz="2000" b="1" dirty="0" smtClean="0"/>
          </a:p>
          <a:p>
            <a:pPr algn="just">
              <a:lnSpc>
                <a:spcPct val="150000"/>
              </a:lnSpc>
              <a:spcBef>
                <a:spcPct val="20000"/>
              </a:spcBef>
              <a:buFontTx/>
              <a:buChar char="•"/>
              <a:defRPr/>
            </a:pPr>
            <a:endParaRPr lang="tr-TR" sz="2000" b="1" dirty="0" smtClean="0"/>
          </a:p>
          <a:p>
            <a:pPr marL="0" indent="0" algn="just">
              <a:lnSpc>
                <a:spcPct val="150000"/>
              </a:lnSpc>
              <a:spcBef>
                <a:spcPct val="20000"/>
              </a:spcBef>
              <a:defRPr/>
            </a:pPr>
            <a:endParaRPr lang="tr-TR" sz="2000" b="1" dirty="0" smtClean="0"/>
          </a:p>
          <a:p>
            <a:pPr marL="0" indent="0" algn="just">
              <a:lnSpc>
                <a:spcPct val="150000"/>
              </a:lnSpc>
              <a:spcBef>
                <a:spcPct val="20000"/>
              </a:spcBef>
              <a:defRPr/>
            </a:pPr>
            <a:endParaRPr lang="tr-TR" sz="2000" dirty="0" smtClean="0"/>
          </a:p>
          <a:p>
            <a:pPr marL="0" indent="0" algn="just">
              <a:lnSpc>
                <a:spcPct val="150000"/>
              </a:lnSpc>
              <a:spcBef>
                <a:spcPct val="20000"/>
              </a:spcBef>
              <a:defRPr/>
            </a:pPr>
            <a:endParaRPr lang="tr-TR" sz="2000" dirty="0" smtClean="0"/>
          </a:p>
          <a:p>
            <a:pPr algn="just">
              <a:lnSpc>
                <a:spcPct val="150000"/>
              </a:lnSpc>
              <a:spcBef>
                <a:spcPct val="20000"/>
              </a:spcBef>
              <a:buFontTx/>
              <a:buChar char="•"/>
              <a:defRPr/>
            </a:pPr>
            <a:endParaRPr lang="tr-TR" sz="2000" dirty="0" smtClean="0"/>
          </a:p>
        </p:txBody>
      </p:sp>
      <p:sp>
        <p:nvSpPr>
          <p:cNvPr id="2" name="Metin kutusu 1"/>
          <p:cNvSpPr txBox="1"/>
          <p:nvPr/>
        </p:nvSpPr>
        <p:spPr>
          <a:xfrm>
            <a:off x="652463" y="0"/>
            <a:ext cx="8113712" cy="708025"/>
          </a:xfrm>
          <a:prstGeom prst="rect">
            <a:avLst/>
          </a:prstGeom>
          <a:noFill/>
        </p:spPr>
        <p:txBody>
          <a:bodyPr>
            <a:spAutoFit/>
          </a:bodyPr>
          <a:lstStyle/>
          <a:p>
            <a:pPr>
              <a:defRPr/>
            </a:pPr>
            <a:r>
              <a:rPr lang="tr-TR" sz="4000" b="1" cap="all" dirty="0"/>
              <a:t>PENCERELERLE ÇALIŞMAK</a:t>
            </a:r>
          </a:p>
        </p:txBody>
      </p:sp>
      <p:pic>
        <p:nvPicPr>
          <p:cNvPr id="48132" name="Resim 3"/>
          <p:cNvPicPr>
            <a:picLocks noChangeAspect="1" noChangeArrowheads="1"/>
          </p:cNvPicPr>
          <p:nvPr/>
        </p:nvPicPr>
        <p:blipFill>
          <a:blip r:embed="rId3">
            <a:extLst>
              <a:ext uri="{28A0092B-C50C-407E-A947-70E740481C1C}">
                <a14:useLocalDpi xmlns:a14="http://schemas.microsoft.com/office/drawing/2010/main" val="0"/>
              </a:ext>
            </a:extLst>
          </a:blip>
          <a:srcRect t="20729"/>
          <a:stretch>
            <a:fillRect/>
          </a:stretch>
        </p:blipFill>
        <p:spPr bwMode="auto">
          <a:xfrm>
            <a:off x="1174750" y="3744913"/>
            <a:ext cx="4500563" cy="201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ll/>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txBox="1">
            <a:spLocks noChangeArrowheads="1"/>
          </p:cNvSpPr>
          <p:nvPr/>
        </p:nvSpPr>
        <p:spPr bwMode="auto">
          <a:xfrm>
            <a:off x="327025" y="769938"/>
            <a:ext cx="8439150" cy="5108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a:lnSpc>
                <a:spcPct val="150000"/>
              </a:lnSpc>
              <a:spcBef>
                <a:spcPct val="20000"/>
              </a:spcBef>
              <a:buFontTx/>
              <a:buChar char="•"/>
              <a:defRPr/>
            </a:pPr>
            <a:r>
              <a:rPr lang="tr-TR" sz="3200" b="1" dirty="0" smtClean="0"/>
              <a:t>Pencereler Arası Geçiş Yapmak</a:t>
            </a:r>
            <a:endParaRPr lang="tr-TR" b="1" dirty="0" smtClean="0"/>
          </a:p>
          <a:p>
            <a:pPr algn="just">
              <a:buFont typeface="Arial" pitchFamily="34" charset="0"/>
              <a:buChar char="•"/>
              <a:defRPr/>
            </a:pPr>
            <a:r>
              <a:rPr lang="tr-TR" sz="2000" b="1" dirty="0" smtClean="0"/>
              <a:t>Alt + </a:t>
            </a:r>
            <a:r>
              <a:rPr lang="tr-TR" sz="2000" b="1" dirty="0" err="1" smtClean="0"/>
              <a:t>Tab</a:t>
            </a:r>
            <a:r>
              <a:rPr lang="tr-TR" sz="2000" b="1" dirty="0" smtClean="0"/>
              <a:t>: </a:t>
            </a:r>
            <a:r>
              <a:rPr lang="tr-TR" dirty="0" smtClean="0"/>
              <a:t>Alt tuşu ile birlikte </a:t>
            </a:r>
            <a:r>
              <a:rPr lang="tr-TR" b="1" dirty="0" err="1" smtClean="0">
                <a:solidFill>
                  <a:srgbClr val="FF0000"/>
                </a:solidFill>
              </a:rPr>
              <a:t>Tab</a:t>
            </a:r>
            <a:r>
              <a:rPr lang="tr-TR" dirty="0" smtClean="0">
                <a:solidFill>
                  <a:srgbClr val="FF0000"/>
                </a:solidFill>
              </a:rPr>
              <a:t> </a:t>
            </a:r>
            <a:r>
              <a:rPr lang="tr-TR" dirty="0" smtClean="0"/>
              <a:t>tuşuna basılı tutulduğunda o anda çalışan programların küçük pencere resimleri ekranın tam ortasında görülür.  Alt tuşundan parmağımızı kaldırmadan </a:t>
            </a:r>
            <a:r>
              <a:rPr lang="tr-TR" b="1" dirty="0" err="1" smtClean="0">
                <a:solidFill>
                  <a:srgbClr val="FF0000"/>
                </a:solidFill>
              </a:rPr>
              <a:t>Tab</a:t>
            </a:r>
            <a:r>
              <a:rPr lang="tr-TR" dirty="0" smtClean="0">
                <a:solidFill>
                  <a:srgbClr val="FF0000"/>
                </a:solidFill>
              </a:rPr>
              <a:t> </a:t>
            </a:r>
            <a:r>
              <a:rPr lang="tr-TR" dirty="0" smtClean="0"/>
              <a:t>tuşuna tek tek basarak bir sonraki pencereye geçiş yapılır.</a:t>
            </a:r>
          </a:p>
          <a:p>
            <a:pPr algn="just">
              <a:buFont typeface="Arial" pitchFamily="34" charset="0"/>
              <a:buChar char="•"/>
              <a:defRPr/>
            </a:pPr>
            <a:endParaRPr lang="tr-TR" dirty="0" smtClean="0"/>
          </a:p>
          <a:p>
            <a:pPr lvl="1" algn="just">
              <a:lnSpc>
                <a:spcPct val="150000"/>
              </a:lnSpc>
              <a:spcBef>
                <a:spcPct val="20000"/>
              </a:spcBef>
              <a:buFontTx/>
              <a:buChar char="•"/>
              <a:defRPr/>
            </a:pPr>
            <a:endParaRPr lang="tr-TR" sz="2000" b="1" dirty="0" smtClean="0"/>
          </a:p>
          <a:p>
            <a:pPr algn="just">
              <a:lnSpc>
                <a:spcPct val="150000"/>
              </a:lnSpc>
              <a:spcBef>
                <a:spcPct val="20000"/>
              </a:spcBef>
              <a:buFontTx/>
              <a:buChar char="•"/>
              <a:defRPr/>
            </a:pPr>
            <a:endParaRPr lang="tr-TR" sz="2000" b="1" dirty="0" smtClean="0"/>
          </a:p>
          <a:p>
            <a:pPr algn="just">
              <a:lnSpc>
                <a:spcPct val="150000"/>
              </a:lnSpc>
              <a:spcBef>
                <a:spcPct val="20000"/>
              </a:spcBef>
              <a:buFontTx/>
              <a:buChar char="•"/>
              <a:defRPr/>
            </a:pPr>
            <a:endParaRPr lang="tr-TR" sz="2000" b="1" dirty="0" smtClean="0"/>
          </a:p>
          <a:p>
            <a:pPr algn="just">
              <a:lnSpc>
                <a:spcPct val="150000"/>
              </a:lnSpc>
              <a:spcBef>
                <a:spcPct val="20000"/>
              </a:spcBef>
              <a:buFontTx/>
              <a:buChar char="•"/>
              <a:defRPr/>
            </a:pPr>
            <a:endParaRPr lang="tr-TR" sz="2000" b="1" dirty="0" smtClean="0"/>
          </a:p>
          <a:p>
            <a:pPr marL="0" indent="0" algn="just">
              <a:lnSpc>
                <a:spcPct val="150000"/>
              </a:lnSpc>
              <a:spcBef>
                <a:spcPct val="20000"/>
              </a:spcBef>
              <a:defRPr/>
            </a:pPr>
            <a:endParaRPr lang="tr-TR" sz="2000" b="1" dirty="0" smtClean="0"/>
          </a:p>
          <a:p>
            <a:pPr marL="0" indent="0" algn="just">
              <a:lnSpc>
                <a:spcPct val="150000"/>
              </a:lnSpc>
              <a:spcBef>
                <a:spcPct val="20000"/>
              </a:spcBef>
              <a:defRPr/>
            </a:pPr>
            <a:endParaRPr lang="tr-TR" sz="2000" dirty="0" smtClean="0"/>
          </a:p>
          <a:p>
            <a:pPr marL="0" indent="0" algn="just">
              <a:lnSpc>
                <a:spcPct val="150000"/>
              </a:lnSpc>
              <a:spcBef>
                <a:spcPct val="20000"/>
              </a:spcBef>
              <a:defRPr/>
            </a:pPr>
            <a:endParaRPr lang="tr-TR" sz="2000" dirty="0" smtClean="0"/>
          </a:p>
          <a:p>
            <a:pPr algn="just">
              <a:lnSpc>
                <a:spcPct val="150000"/>
              </a:lnSpc>
              <a:spcBef>
                <a:spcPct val="20000"/>
              </a:spcBef>
              <a:buFontTx/>
              <a:buChar char="•"/>
              <a:defRPr/>
            </a:pPr>
            <a:endParaRPr lang="tr-TR" sz="2000" dirty="0" smtClean="0"/>
          </a:p>
        </p:txBody>
      </p:sp>
      <p:sp>
        <p:nvSpPr>
          <p:cNvPr id="2" name="Metin kutusu 1"/>
          <p:cNvSpPr txBox="1"/>
          <p:nvPr/>
        </p:nvSpPr>
        <p:spPr>
          <a:xfrm>
            <a:off x="652463" y="0"/>
            <a:ext cx="8113712" cy="708025"/>
          </a:xfrm>
          <a:prstGeom prst="rect">
            <a:avLst/>
          </a:prstGeom>
          <a:noFill/>
        </p:spPr>
        <p:txBody>
          <a:bodyPr>
            <a:spAutoFit/>
          </a:bodyPr>
          <a:lstStyle/>
          <a:p>
            <a:pPr>
              <a:defRPr/>
            </a:pPr>
            <a:r>
              <a:rPr lang="tr-TR" sz="4000" b="1" cap="all" dirty="0"/>
              <a:t>PENCERELERLE ÇALIŞMAK</a:t>
            </a:r>
          </a:p>
        </p:txBody>
      </p:sp>
      <p:pic>
        <p:nvPicPr>
          <p:cNvPr id="49156" name="Resim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3913" y="3132138"/>
            <a:ext cx="7770812" cy="171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ll/>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txBox="1">
            <a:spLocks noChangeArrowheads="1"/>
          </p:cNvSpPr>
          <p:nvPr/>
        </p:nvSpPr>
        <p:spPr bwMode="auto">
          <a:xfrm>
            <a:off x="327025" y="769938"/>
            <a:ext cx="8439150" cy="5108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a:lnSpc>
                <a:spcPct val="150000"/>
              </a:lnSpc>
              <a:spcBef>
                <a:spcPct val="20000"/>
              </a:spcBef>
              <a:buFontTx/>
              <a:buChar char="•"/>
              <a:defRPr/>
            </a:pPr>
            <a:r>
              <a:rPr lang="tr-TR" sz="3200" b="1" dirty="0" smtClean="0"/>
              <a:t>Pencereler Arası Geçiş Yapmak</a:t>
            </a:r>
            <a:endParaRPr lang="tr-TR" b="1" dirty="0" smtClean="0"/>
          </a:p>
          <a:p>
            <a:pPr algn="just">
              <a:buFont typeface="Arial" pitchFamily="34" charset="0"/>
              <a:buChar char="•"/>
              <a:defRPr/>
            </a:pPr>
            <a:r>
              <a:rPr lang="tr-TR" sz="2000" b="1" dirty="0" smtClean="0"/>
              <a:t>Windows Logo Tuşu + </a:t>
            </a:r>
            <a:r>
              <a:rPr lang="tr-TR" sz="2000" b="1" dirty="0" err="1" smtClean="0"/>
              <a:t>Tab</a:t>
            </a:r>
            <a:r>
              <a:rPr lang="tr-TR" sz="2000" b="1" dirty="0" smtClean="0"/>
              <a:t>: </a:t>
            </a:r>
            <a:r>
              <a:rPr lang="tr-TR" dirty="0" smtClean="0"/>
              <a:t>Bir önceki geçiş yönetime benzer. Ancak bu sefer pencereler üç boyutlu olarak ekrana gelir.</a:t>
            </a:r>
          </a:p>
          <a:p>
            <a:pPr algn="just">
              <a:buFont typeface="Arial" pitchFamily="34" charset="0"/>
              <a:buChar char="•"/>
              <a:defRPr/>
            </a:pPr>
            <a:endParaRPr lang="tr-TR" dirty="0" smtClean="0"/>
          </a:p>
          <a:p>
            <a:pPr lvl="1" algn="just">
              <a:lnSpc>
                <a:spcPct val="150000"/>
              </a:lnSpc>
              <a:spcBef>
                <a:spcPct val="20000"/>
              </a:spcBef>
              <a:buFontTx/>
              <a:buChar char="•"/>
              <a:defRPr/>
            </a:pPr>
            <a:endParaRPr lang="tr-TR" sz="2000" b="1" dirty="0" smtClean="0"/>
          </a:p>
          <a:p>
            <a:pPr algn="just">
              <a:lnSpc>
                <a:spcPct val="150000"/>
              </a:lnSpc>
              <a:spcBef>
                <a:spcPct val="20000"/>
              </a:spcBef>
              <a:buFontTx/>
              <a:buChar char="•"/>
              <a:defRPr/>
            </a:pPr>
            <a:endParaRPr lang="tr-TR" sz="2000" b="1" dirty="0" smtClean="0"/>
          </a:p>
          <a:p>
            <a:pPr algn="just">
              <a:lnSpc>
                <a:spcPct val="150000"/>
              </a:lnSpc>
              <a:spcBef>
                <a:spcPct val="20000"/>
              </a:spcBef>
              <a:buFontTx/>
              <a:buChar char="•"/>
              <a:defRPr/>
            </a:pPr>
            <a:endParaRPr lang="tr-TR" sz="2000" b="1" dirty="0" smtClean="0"/>
          </a:p>
          <a:p>
            <a:pPr algn="just">
              <a:lnSpc>
                <a:spcPct val="150000"/>
              </a:lnSpc>
              <a:spcBef>
                <a:spcPct val="20000"/>
              </a:spcBef>
              <a:buFontTx/>
              <a:buChar char="•"/>
              <a:defRPr/>
            </a:pPr>
            <a:endParaRPr lang="tr-TR" sz="2000" b="1" dirty="0" smtClean="0"/>
          </a:p>
          <a:p>
            <a:pPr marL="0" indent="0" algn="just">
              <a:lnSpc>
                <a:spcPct val="150000"/>
              </a:lnSpc>
              <a:spcBef>
                <a:spcPct val="20000"/>
              </a:spcBef>
              <a:defRPr/>
            </a:pPr>
            <a:endParaRPr lang="tr-TR" sz="2000" b="1" dirty="0" smtClean="0"/>
          </a:p>
          <a:p>
            <a:pPr marL="0" indent="0" algn="just">
              <a:lnSpc>
                <a:spcPct val="150000"/>
              </a:lnSpc>
              <a:spcBef>
                <a:spcPct val="20000"/>
              </a:spcBef>
              <a:defRPr/>
            </a:pPr>
            <a:endParaRPr lang="tr-TR" sz="2000" dirty="0" smtClean="0"/>
          </a:p>
          <a:p>
            <a:pPr marL="0" indent="0" algn="just">
              <a:lnSpc>
                <a:spcPct val="150000"/>
              </a:lnSpc>
              <a:spcBef>
                <a:spcPct val="20000"/>
              </a:spcBef>
              <a:defRPr/>
            </a:pPr>
            <a:endParaRPr lang="tr-TR" sz="2000" dirty="0" smtClean="0"/>
          </a:p>
          <a:p>
            <a:pPr algn="just">
              <a:lnSpc>
                <a:spcPct val="150000"/>
              </a:lnSpc>
              <a:spcBef>
                <a:spcPct val="20000"/>
              </a:spcBef>
              <a:buFontTx/>
              <a:buChar char="•"/>
              <a:defRPr/>
            </a:pPr>
            <a:endParaRPr lang="tr-TR" sz="2000" dirty="0" smtClean="0"/>
          </a:p>
        </p:txBody>
      </p:sp>
      <p:sp>
        <p:nvSpPr>
          <p:cNvPr id="2" name="Metin kutusu 1"/>
          <p:cNvSpPr txBox="1"/>
          <p:nvPr/>
        </p:nvSpPr>
        <p:spPr>
          <a:xfrm>
            <a:off x="652463" y="0"/>
            <a:ext cx="8113712" cy="708025"/>
          </a:xfrm>
          <a:prstGeom prst="rect">
            <a:avLst/>
          </a:prstGeom>
          <a:noFill/>
        </p:spPr>
        <p:txBody>
          <a:bodyPr>
            <a:spAutoFit/>
          </a:bodyPr>
          <a:lstStyle/>
          <a:p>
            <a:pPr>
              <a:defRPr/>
            </a:pPr>
            <a:r>
              <a:rPr lang="tr-TR" sz="4000" b="1" cap="all" dirty="0"/>
              <a:t>PENCERELERLE ÇALIŞMAK</a:t>
            </a:r>
          </a:p>
        </p:txBody>
      </p:sp>
      <p:pic>
        <p:nvPicPr>
          <p:cNvPr id="50180" name="Resim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2463" y="2309813"/>
            <a:ext cx="6329362" cy="356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ll/>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txBox="1">
            <a:spLocks noChangeArrowheads="1"/>
          </p:cNvSpPr>
          <p:nvPr/>
        </p:nvSpPr>
        <p:spPr bwMode="auto">
          <a:xfrm>
            <a:off x="327025" y="769938"/>
            <a:ext cx="8439150" cy="5108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r>
              <a:rPr lang="tr-TR" sz="3200" b="1" dirty="0" smtClean="0"/>
              <a:t>Pencereleri Sallama (</a:t>
            </a:r>
            <a:r>
              <a:rPr lang="tr-TR" sz="3200" b="1" dirty="0" err="1" smtClean="0"/>
              <a:t>Shake</a:t>
            </a:r>
            <a:r>
              <a:rPr lang="tr-TR" sz="3200" b="1" dirty="0" smtClean="0"/>
              <a:t>)</a:t>
            </a:r>
          </a:p>
          <a:p>
            <a:pPr algn="just">
              <a:buFont typeface="Arial" pitchFamily="34" charset="0"/>
              <a:buChar char="•"/>
              <a:defRPr/>
            </a:pPr>
            <a:r>
              <a:rPr lang="tr-TR" dirty="0" smtClean="0"/>
              <a:t>Ekranınızda birden fazla pencere açık ve o anda ekranınızda sadece çalışmak istediğiniz pencerenin görünmesini istiyorsunuz. Bunun için çalışmak istediğiniz pencerenin başlık çubuğunu farenin sol tuşunu ile seçerek sağa sola doğru sallamanız yeterli olacaktır.</a:t>
            </a:r>
          </a:p>
          <a:p>
            <a:pPr algn="just">
              <a:buFont typeface="Arial" pitchFamily="34" charset="0"/>
              <a:buChar char="•"/>
              <a:defRPr/>
            </a:pPr>
            <a:endParaRPr lang="tr-TR" dirty="0" smtClean="0"/>
          </a:p>
          <a:p>
            <a:pPr algn="just">
              <a:buFont typeface="Arial" pitchFamily="34" charset="0"/>
              <a:buChar char="•"/>
              <a:defRPr/>
            </a:pPr>
            <a:r>
              <a:rPr lang="tr-TR" dirty="0" smtClean="0"/>
              <a:t>Pencere sağa sola sallandığında arka plandaki tüm açık pencerelerin simge durumuna küçültüldüğünü sadece çalıştığınız pencerenin ekranda kaldığını göreceksiniz. </a:t>
            </a:r>
          </a:p>
          <a:p>
            <a:pPr algn="just">
              <a:buFont typeface="Arial" pitchFamily="34" charset="0"/>
              <a:buChar char="•"/>
              <a:defRPr/>
            </a:pPr>
            <a:endParaRPr lang="tr-TR" dirty="0" smtClean="0"/>
          </a:p>
          <a:p>
            <a:pPr algn="just">
              <a:buFont typeface="Arial" pitchFamily="34" charset="0"/>
              <a:buChar char="•"/>
              <a:defRPr/>
            </a:pPr>
            <a:r>
              <a:rPr lang="tr-TR" dirty="0" smtClean="0"/>
              <a:t>Bu işlem tekrarlanırsa eğer bu sefer simge durumuna küçültülmüş pencereler eski açık konumlarına gelecektir.</a:t>
            </a:r>
          </a:p>
          <a:p>
            <a:pPr algn="just">
              <a:buFont typeface="Arial" pitchFamily="34" charset="0"/>
              <a:buChar char="•"/>
              <a:defRPr/>
            </a:pPr>
            <a:endParaRPr lang="tr-TR" dirty="0" smtClean="0"/>
          </a:p>
          <a:p>
            <a:pPr lvl="1" algn="just">
              <a:lnSpc>
                <a:spcPct val="150000"/>
              </a:lnSpc>
              <a:spcBef>
                <a:spcPct val="20000"/>
              </a:spcBef>
              <a:buFontTx/>
              <a:buChar char="•"/>
              <a:defRPr/>
            </a:pPr>
            <a:endParaRPr lang="tr-TR" sz="2000" b="1" dirty="0" smtClean="0"/>
          </a:p>
          <a:p>
            <a:pPr algn="just">
              <a:lnSpc>
                <a:spcPct val="150000"/>
              </a:lnSpc>
              <a:spcBef>
                <a:spcPct val="20000"/>
              </a:spcBef>
              <a:buFontTx/>
              <a:buChar char="•"/>
              <a:defRPr/>
            </a:pPr>
            <a:endParaRPr lang="tr-TR" sz="2000" b="1" dirty="0" smtClean="0"/>
          </a:p>
          <a:p>
            <a:pPr algn="just">
              <a:lnSpc>
                <a:spcPct val="150000"/>
              </a:lnSpc>
              <a:spcBef>
                <a:spcPct val="20000"/>
              </a:spcBef>
              <a:buFontTx/>
              <a:buChar char="•"/>
              <a:defRPr/>
            </a:pPr>
            <a:endParaRPr lang="tr-TR" sz="2000" b="1" dirty="0" smtClean="0"/>
          </a:p>
          <a:p>
            <a:pPr algn="just">
              <a:lnSpc>
                <a:spcPct val="150000"/>
              </a:lnSpc>
              <a:spcBef>
                <a:spcPct val="20000"/>
              </a:spcBef>
              <a:buFontTx/>
              <a:buChar char="•"/>
              <a:defRPr/>
            </a:pPr>
            <a:endParaRPr lang="tr-TR" sz="2000" b="1" dirty="0" smtClean="0"/>
          </a:p>
          <a:p>
            <a:pPr marL="0" indent="0" algn="just">
              <a:lnSpc>
                <a:spcPct val="150000"/>
              </a:lnSpc>
              <a:spcBef>
                <a:spcPct val="20000"/>
              </a:spcBef>
              <a:defRPr/>
            </a:pPr>
            <a:endParaRPr lang="tr-TR" sz="2000" b="1" dirty="0" smtClean="0"/>
          </a:p>
          <a:p>
            <a:pPr marL="0" indent="0" algn="just">
              <a:lnSpc>
                <a:spcPct val="150000"/>
              </a:lnSpc>
              <a:spcBef>
                <a:spcPct val="20000"/>
              </a:spcBef>
              <a:defRPr/>
            </a:pPr>
            <a:endParaRPr lang="tr-TR" sz="2000" dirty="0" smtClean="0"/>
          </a:p>
          <a:p>
            <a:pPr marL="0" indent="0" algn="just">
              <a:lnSpc>
                <a:spcPct val="150000"/>
              </a:lnSpc>
              <a:spcBef>
                <a:spcPct val="20000"/>
              </a:spcBef>
              <a:defRPr/>
            </a:pPr>
            <a:endParaRPr lang="tr-TR" sz="2000" dirty="0" smtClean="0"/>
          </a:p>
          <a:p>
            <a:pPr algn="just">
              <a:lnSpc>
                <a:spcPct val="150000"/>
              </a:lnSpc>
              <a:spcBef>
                <a:spcPct val="20000"/>
              </a:spcBef>
              <a:buFontTx/>
              <a:buChar char="•"/>
              <a:defRPr/>
            </a:pPr>
            <a:endParaRPr lang="tr-TR" sz="2000" dirty="0" smtClean="0"/>
          </a:p>
        </p:txBody>
      </p:sp>
      <p:sp>
        <p:nvSpPr>
          <p:cNvPr id="2" name="Metin kutusu 1"/>
          <p:cNvSpPr txBox="1"/>
          <p:nvPr/>
        </p:nvSpPr>
        <p:spPr>
          <a:xfrm>
            <a:off x="652463" y="0"/>
            <a:ext cx="8113712" cy="708025"/>
          </a:xfrm>
          <a:prstGeom prst="rect">
            <a:avLst/>
          </a:prstGeom>
          <a:noFill/>
        </p:spPr>
        <p:txBody>
          <a:bodyPr>
            <a:spAutoFit/>
          </a:bodyPr>
          <a:lstStyle/>
          <a:p>
            <a:pPr>
              <a:defRPr/>
            </a:pPr>
            <a:r>
              <a:rPr lang="tr-TR" sz="4000" b="1" cap="all" dirty="0"/>
              <a:t>PENCERELERLE ÇALIŞMAK</a:t>
            </a:r>
          </a:p>
        </p:txBody>
      </p:sp>
    </p:spTree>
  </p:cSld>
  <p:clrMapOvr>
    <a:masterClrMapping/>
  </p:clrMapOvr>
  <p:transition spd="slow">
    <p:pull/>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txBox="1">
            <a:spLocks noChangeArrowheads="1"/>
          </p:cNvSpPr>
          <p:nvPr/>
        </p:nvSpPr>
        <p:spPr bwMode="auto">
          <a:xfrm>
            <a:off x="327025" y="769938"/>
            <a:ext cx="8439150" cy="5108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r>
              <a:rPr lang="tr-TR" sz="3200" b="1" dirty="0" smtClean="0"/>
              <a:t>Pencereleri Hızlı Boyutlandırma (</a:t>
            </a:r>
            <a:r>
              <a:rPr lang="tr-TR" sz="3200" b="1" dirty="0" err="1" smtClean="0"/>
              <a:t>Snap</a:t>
            </a:r>
            <a:r>
              <a:rPr lang="tr-TR" sz="3200" b="1" dirty="0" smtClean="0"/>
              <a:t>)</a:t>
            </a:r>
          </a:p>
          <a:p>
            <a:pPr algn="just">
              <a:buFont typeface="Arial" pitchFamily="34" charset="0"/>
              <a:buChar char="•"/>
              <a:defRPr/>
            </a:pPr>
            <a:r>
              <a:rPr lang="tr-TR" dirty="0" smtClean="0"/>
              <a:t>Açık olan pencereyi boyutlandırmanın bir yolu ise pencereyi ekranın en soluna ya da en sağına taşımaktır. Bu sayede pencere taşınılan yere göre kendisini boyutlandıracaktır. </a:t>
            </a:r>
          </a:p>
          <a:p>
            <a:pPr algn="just">
              <a:buFont typeface="Arial" pitchFamily="34" charset="0"/>
              <a:buChar char="•"/>
              <a:defRPr/>
            </a:pPr>
            <a:endParaRPr lang="tr-TR" dirty="0" smtClean="0"/>
          </a:p>
          <a:p>
            <a:pPr algn="just">
              <a:buFont typeface="Arial" pitchFamily="34" charset="0"/>
              <a:buChar char="•"/>
              <a:defRPr/>
            </a:pPr>
            <a:r>
              <a:rPr lang="tr-TR" dirty="0" smtClean="0"/>
              <a:t>Eğer pencere ekranın en sağına ya da en soluna taşınacak olursa pencere ekranın yarısını kaplayacak şekilde kendisini boyutlandırır. </a:t>
            </a:r>
          </a:p>
          <a:p>
            <a:pPr algn="just">
              <a:buFont typeface="Arial" pitchFamily="34" charset="0"/>
              <a:buChar char="•"/>
              <a:defRPr/>
            </a:pPr>
            <a:endParaRPr lang="tr-TR" dirty="0" smtClean="0"/>
          </a:p>
          <a:p>
            <a:pPr algn="just">
              <a:buFont typeface="Arial" pitchFamily="34" charset="0"/>
              <a:buChar char="•"/>
              <a:defRPr/>
            </a:pPr>
            <a:r>
              <a:rPr lang="tr-TR" dirty="0" smtClean="0"/>
              <a:t>Pencere ekranın en üstüne taşınacak olursa bu defa pencere tüm ekranı  kaplayacak şekilde kendisini boyutlandırır.</a:t>
            </a:r>
          </a:p>
          <a:p>
            <a:pPr algn="just">
              <a:buFont typeface="Arial" pitchFamily="34" charset="0"/>
              <a:buChar char="•"/>
              <a:defRPr/>
            </a:pPr>
            <a:endParaRPr lang="tr-TR" dirty="0" smtClean="0"/>
          </a:p>
          <a:p>
            <a:pPr lvl="1" algn="just">
              <a:lnSpc>
                <a:spcPct val="150000"/>
              </a:lnSpc>
              <a:spcBef>
                <a:spcPct val="20000"/>
              </a:spcBef>
              <a:buFontTx/>
              <a:buChar char="•"/>
              <a:defRPr/>
            </a:pPr>
            <a:endParaRPr lang="tr-TR" sz="2000" b="1" dirty="0" smtClean="0"/>
          </a:p>
          <a:p>
            <a:pPr algn="just">
              <a:lnSpc>
                <a:spcPct val="150000"/>
              </a:lnSpc>
              <a:spcBef>
                <a:spcPct val="20000"/>
              </a:spcBef>
              <a:buFontTx/>
              <a:buChar char="•"/>
              <a:defRPr/>
            </a:pPr>
            <a:endParaRPr lang="tr-TR" sz="2000" b="1" dirty="0" smtClean="0"/>
          </a:p>
          <a:p>
            <a:pPr algn="just">
              <a:lnSpc>
                <a:spcPct val="150000"/>
              </a:lnSpc>
              <a:spcBef>
                <a:spcPct val="20000"/>
              </a:spcBef>
              <a:buFontTx/>
              <a:buChar char="•"/>
              <a:defRPr/>
            </a:pPr>
            <a:endParaRPr lang="tr-TR" sz="2000" b="1" dirty="0" smtClean="0"/>
          </a:p>
          <a:p>
            <a:pPr algn="just">
              <a:lnSpc>
                <a:spcPct val="150000"/>
              </a:lnSpc>
              <a:spcBef>
                <a:spcPct val="20000"/>
              </a:spcBef>
              <a:buFontTx/>
              <a:buChar char="•"/>
              <a:defRPr/>
            </a:pPr>
            <a:endParaRPr lang="tr-TR" sz="2000" b="1" dirty="0" smtClean="0"/>
          </a:p>
          <a:p>
            <a:pPr marL="0" indent="0" algn="just">
              <a:lnSpc>
                <a:spcPct val="150000"/>
              </a:lnSpc>
              <a:spcBef>
                <a:spcPct val="20000"/>
              </a:spcBef>
              <a:defRPr/>
            </a:pPr>
            <a:endParaRPr lang="tr-TR" sz="2000" b="1" dirty="0" smtClean="0"/>
          </a:p>
          <a:p>
            <a:pPr marL="0" indent="0" algn="just">
              <a:lnSpc>
                <a:spcPct val="150000"/>
              </a:lnSpc>
              <a:spcBef>
                <a:spcPct val="20000"/>
              </a:spcBef>
              <a:defRPr/>
            </a:pPr>
            <a:endParaRPr lang="tr-TR" sz="2000" dirty="0" smtClean="0"/>
          </a:p>
          <a:p>
            <a:pPr marL="0" indent="0" algn="just">
              <a:lnSpc>
                <a:spcPct val="150000"/>
              </a:lnSpc>
              <a:spcBef>
                <a:spcPct val="20000"/>
              </a:spcBef>
              <a:defRPr/>
            </a:pPr>
            <a:endParaRPr lang="tr-TR" sz="2000" dirty="0" smtClean="0"/>
          </a:p>
          <a:p>
            <a:pPr algn="just">
              <a:lnSpc>
                <a:spcPct val="150000"/>
              </a:lnSpc>
              <a:spcBef>
                <a:spcPct val="20000"/>
              </a:spcBef>
              <a:buFontTx/>
              <a:buChar char="•"/>
              <a:defRPr/>
            </a:pPr>
            <a:endParaRPr lang="tr-TR" sz="2000" dirty="0" smtClean="0"/>
          </a:p>
        </p:txBody>
      </p:sp>
      <p:sp>
        <p:nvSpPr>
          <p:cNvPr id="2" name="Metin kutusu 1"/>
          <p:cNvSpPr txBox="1"/>
          <p:nvPr/>
        </p:nvSpPr>
        <p:spPr>
          <a:xfrm>
            <a:off x="652463" y="0"/>
            <a:ext cx="8113712" cy="708025"/>
          </a:xfrm>
          <a:prstGeom prst="rect">
            <a:avLst/>
          </a:prstGeom>
          <a:noFill/>
        </p:spPr>
        <p:txBody>
          <a:bodyPr>
            <a:spAutoFit/>
          </a:bodyPr>
          <a:lstStyle/>
          <a:p>
            <a:pPr>
              <a:defRPr/>
            </a:pPr>
            <a:r>
              <a:rPr lang="tr-TR" sz="4000" b="1" cap="all" dirty="0"/>
              <a:t>PENCERELERLE ÇALIŞMAK</a:t>
            </a:r>
          </a:p>
        </p:txBody>
      </p:sp>
    </p:spTree>
  </p:cSld>
  <p:clrMapOvr>
    <a:masterClrMapping/>
  </p:clrMapOvr>
  <p:transition spd="slow">
    <p:pull/>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txBox="1">
            <a:spLocks noChangeArrowheads="1"/>
          </p:cNvSpPr>
          <p:nvPr/>
        </p:nvSpPr>
        <p:spPr bwMode="auto">
          <a:xfrm>
            <a:off x="327025" y="206375"/>
            <a:ext cx="8229600" cy="551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a:spcBef>
                <a:spcPct val="20000"/>
              </a:spcBef>
              <a:buFontTx/>
              <a:buChar char="•"/>
            </a:pPr>
            <a:r>
              <a:rPr lang="tr-TR" sz="3200" b="1"/>
              <a:t>Klasör</a:t>
            </a:r>
            <a:r>
              <a:rPr lang="tr-TR" sz="3200"/>
              <a:t>: </a:t>
            </a:r>
            <a:r>
              <a:rPr lang="tr-TR" sz="2800"/>
              <a:t>Klasör aynı özellikte veya belirli bir grup dâhilinde bulunan dosyaları düzenlemek için kullanılan bir alandır. Örneğin resim dosyaları “Resim” adlı bir klasörde, müzik dosyaları “Müzik” adlı bir klasörde tutularak dosyaların birbirlerine karışması önlenecek ve düzen sağlanmış olacaktır.</a:t>
            </a:r>
          </a:p>
        </p:txBody>
      </p:sp>
      <p:pic>
        <p:nvPicPr>
          <p:cNvPr id="717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8850" y="3724275"/>
            <a:ext cx="1247775" cy="1181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7150" y="3690938"/>
            <a:ext cx="1171575" cy="124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3"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41825" y="3690938"/>
            <a:ext cx="1314450" cy="1257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pull/>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Resim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8763" y="3440113"/>
            <a:ext cx="4778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2" name="Rectangle 3"/>
          <p:cNvSpPr txBox="1">
            <a:spLocks noChangeArrowheads="1"/>
          </p:cNvSpPr>
          <p:nvPr/>
        </p:nvSpPr>
        <p:spPr bwMode="auto">
          <a:xfrm>
            <a:off x="327025" y="769938"/>
            <a:ext cx="8439150" cy="5108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r>
              <a:rPr lang="tr-TR" sz="3200" b="1" dirty="0" smtClean="0"/>
              <a:t>Pencereleri Taşımak</a:t>
            </a:r>
          </a:p>
          <a:p>
            <a:pPr algn="just">
              <a:buFont typeface="Arial" pitchFamily="34" charset="0"/>
              <a:buChar char="•"/>
              <a:defRPr/>
            </a:pPr>
            <a:r>
              <a:rPr lang="tr-TR" dirty="0" smtClean="0"/>
              <a:t>Pencereler Başlık Çubuğuna farenin sol tuşu basılı tutularak istenilen yere taşınabilir. Taşıma işlemi klavye tuşları kullanılarak da yapılabilir. </a:t>
            </a:r>
          </a:p>
          <a:p>
            <a:pPr algn="just">
              <a:buFont typeface="Arial" pitchFamily="34" charset="0"/>
              <a:buChar char="•"/>
              <a:defRPr/>
            </a:pPr>
            <a:endParaRPr lang="tr-TR" dirty="0" smtClean="0"/>
          </a:p>
          <a:p>
            <a:pPr algn="just">
              <a:buFont typeface="Arial" pitchFamily="34" charset="0"/>
              <a:buChar char="•"/>
              <a:defRPr/>
            </a:pPr>
            <a:r>
              <a:rPr lang="tr-TR" dirty="0" smtClean="0"/>
              <a:t>Çalıştığımız pencereyi taşımak için öncelikle </a:t>
            </a:r>
            <a:r>
              <a:rPr lang="tr-TR" b="1" dirty="0" smtClean="0">
                <a:solidFill>
                  <a:srgbClr val="FF0000"/>
                </a:solidFill>
              </a:rPr>
              <a:t>Sistem Menüsünü</a:t>
            </a:r>
            <a:r>
              <a:rPr lang="tr-TR" b="1" dirty="0" smtClean="0"/>
              <a:t> </a:t>
            </a:r>
            <a:r>
              <a:rPr lang="tr-TR" dirty="0" smtClean="0"/>
              <a:t>aktif hale getirmemiz gerekmektedir. Sistem Menüsününü aktif hale getirmek için klavyeden </a:t>
            </a:r>
            <a:r>
              <a:rPr lang="tr-TR" b="1" dirty="0" smtClean="0">
                <a:solidFill>
                  <a:srgbClr val="FF0000"/>
                </a:solidFill>
              </a:rPr>
              <a:t>Alt + Boşluk</a:t>
            </a:r>
            <a:r>
              <a:rPr lang="tr-TR" b="1" dirty="0" smtClean="0"/>
              <a:t> </a:t>
            </a:r>
            <a:r>
              <a:rPr lang="tr-TR" dirty="0" smtClean="0"/>
              <a:t>tuşlarına basılır.</a:t>
            </a:r>
          </a:p>
          <a:p>
            <a:pPr algn="just">
              <a:buFont typeface="Arial" pitchFamily="34" charset="0"/>
              <a:buChar char="•"/>
              <a:defRPr/>
            </a:pPr>
            <a:endParaRPr lang="tr-TR" dirty="0" smtClean="0"/>
          </a:p>
          <a:p>
            <a:pPr algn="just">
              <a:buFont typeface="Arial" pitchFamily="34" charset="0"/>
              <a:buChar char="•"/>
              <a:defRPr/>
            </a:pPr>
            <a:r>
              <a:rPr lang="tr-TR" dirty="0" smtClean="0"/>
              <a:t>Yön tuşları kullanılarak </a:t>
            </a:r>
            <a:r>
              <a:rPr lang="tr-TR" b="1" dirty="0" smtClean="0"/>
              <a:t>Taşı </a:t>
            </a:r>
            <a:r>
              <a:rPr lang="tr-TR" dirty="0" smtClean="0"/>
              <a:t>seçeneği üzerine gelinir ve </a:t>
            </a:r>
            <a:r>
              <a:rPr lang="tr-TR" b="1" dirty="0" err="1" smtClean="0"/>
              <a:t>Enter</a:t>
            </a:r>
            <a:r>
              <a:rPr lang="tr-TR" b="1" dirty="0" smtClean="0"/>
              <a:t> </a:t>
            </a:r>
            <a:r>
              <a:rPr lang="tr-TR" dirty="0" smtClean="0"/>
              <a:t>tuşuna basılır. Fare imlecinin </a:t>
            </a:r>
            <a:r>
              <a:rPr lang="tr-TR" b="1" dirty="0" smtClean="0"/>
              <a:t>Taşı Simgesi   </a:t>
            </a:r>
            <a:r>
              <a:rPr lang="tr-TR" dirty="0" smtClean="0"/>
              <a:t>olacak şekilde değiştiğini ve </a:t>
            </a:r>
            <a:r>
              <a:rPr lang="tr-TR" b="1" dirty="0" smtClean="0"/>
              <a:t>Başlık Çubuğunun </a:t>
            </a:r>
            <a:r>
              <a:rPr lang="tr-TR" dirty="0" smtClean="0"/>
              <a:t>ortasında konumlandığını göreceksiniz.</a:t>
            </a:r>
          </a:p>
          <a:p>
            <a:pPr algn="just">
              <a:buFont typeface="Arial" pitchFamily="34" charset="0"/>
              <a:buChar char="•"/>
              <a:defRPr/>
            </a:pPr>
            <a:endParaRPr lang="tr-TR" dirty="0" smtClean="0"/>
          </a:p>
          <a:p>
            <a:pPr algn="just">
              <a:buFont typeface="Arial" pitchFamily="34" charset="0"/>
              <a:buChar char="•"/>
              <a:defRPr/>
            </a:pPr>
            <a:r>
              <a:rPr lang="tr-TR" dirty="0" smtClean="0"/>
              <a:t>Bu durumda iken klavyede bulunan yön tuşları yardımıyla pencere aşağı, yukarı, sağa, sola taşınabilir. Pencere taşınmak istenilen konuma getirildikten sonra </a:t>
            </a:r>
            <a:r>
              <a:rPr lang="tr-TR" b="1" dirty="0" err="1" smtClean="0"/>
              <a:t>Enter</a:t>
            </a:r>
            <a:r>
              <a:rPr lang="tr-TR" b="1" dirty="0" smtClean="0"/>
              <a:t> </a:t>
            </a:r>
            <a:r>
              <a:rPr lang="tr-TR" dirty="0" smtClean="0"/>
              <a:t>tuşuna basılarak yeni konumu onaylanır.</a:t>
            </a:r>
            <a:endParaRPr lang="tr-TR" b="1" dirty="0" smtClean="0"/>
          </a:p>
          <a:p>
            <a:pPr marL="0" indent="0" algn="just">
              <a:lnSpc>
                <a:spcPct val="150000"/>
              </a:lnSpc>
              <a:spcBef>
                <a:spcPct val="20000"/>
              </a:spcBef>
              <a:defRPr/>
            </a:pPr>
            <a:endParaRPr lang="tr-TR" sz="2000" b="1" dirty="0" smtClean="0"/>
          </a:p>
          <a:p>
            <a:pPr marL="0" indent="0" algn="just">
              <a:lnSpc>
                <a:spcPct val="150000"/>
              </a:lnSpc>
              <a:spcBef>
                <a:spcPct val="20000"/>
              </a:spcBef>
              <a:defRPr/>
            </a:pPr>
            <a:endParaRPr lang="tr-TR" sz="2000" dirty="0" smtClean="0"/>
          </a:p>
          <a:p>
            <a:pPr marL="0" indent="0" algn="just">
              <a:lnSpc>
                <a:spcPct val="150000"/>
              </a:lnSpc>
              <a:spcBef>
                <a:spcPct val="20000"/>
              </a:spcBef>
              <a:defRPr/>
            </a:pPr>
            <a:endParaRPr lang="tr-TR" sz="2000" dirty="0" smtClean="0"/>
          </a:p>
          <a:p>
            <a:pPr algn="just">
              <a:lnSpc>
                <a:spcPct val="150000"/>
              </a:lnSpc>
              <a:spcBef>
                <a:spcPct val="20000"/>
              </a:spcBef>
              <a:buFontTx/>
              <a:buChar char="•"/>
              <a:defRPr/>
            </a:pPr>
            <a:endParaRPr lang="tr-TR" sz="2000" dirty="0" smtClean="0"/>
          </a:p>
        </p:txBody>
      </p:sp>
      <p:sp>
        <p:nvSpPr>
          <p:cNvPr id="2" name="Metin kutusu 1"/>
          <p:cNvSpPr txBox="1"/>
          <p:nvPr/>
        </p:nvSpPr>
        <p:spPr>
          <a:xfrm>
            <a:off x="652463" y="0"/>
            <a:ext cx="8113712" cy="708025"/>
          </a:xfrm>
          <a:prstGeom prst="rect">
            <a:avLst/>
          </a:prstGeom>
          <a:noFill/>
        </p:spPr>
        <p:txBody>
          <a:bodyPr>
            <a:spAutoFit/>
          </a:bodyPr>
          <a:lstStyle/>
          <a:p>
            <a:pPr>
              <a:defRPr/>
            </a:pPr>
            <a:r>
              <a:rPr lang="tr-TR" sz="4000" b="1" cap="all" dirty="0"/>
              <a:t>PENCERELERLE ÇALIŞMAK</a:t>
            </a:r>
          </a:p>
        </p:txBody>
      </p:sp>
    </p:spTree>
  </p:cSld>
  <p:clrMapOvr>
    <a:masterClrMapping/>
  </p:clrMapOvr>
  <p:transition spd="slow">
    <p:pull/>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txBox="1">
            <a:spLocks noChangeArrowheads="1"/>
          </p:cNvSpPr>
          <p:nvPr/>
        </p:nvSpPr>
        <p:spPr bwMode="auto">
          <a:xfrm>
            <a:off x="327025" y="769938"/>
            <a:ext cx="8439150" cy="5108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r>
              <a:rPr lang="tr-TR" sz="3200" b="1" dirty="0" smtClean="0"/>
              <a:t>Pencere Büyüklüğünü Ayarlamak</a:t>
            </a:r>
          </a:p>
          <a:p>
            <a:pPr algn="just">
              <a:buFont typeface="Arial" pitchFamily="34" charset="0"/>
              <a:buChar char="•"/>
              <a:defRPr/>
            </a:pPr>
            <a:r>
              <a:rPr lang="tr-TR" dirty="0" smtClean="0"/>
              <a:t>Alt + Boşluk tuşu kullanılarak </a:t>
            </a:r>
            <a:r>
              <a:rPr lang="tr-TR" b="1" dirty="0" smtClean="0"/>
              <a:t>Sistem Menü </a:t>
            </a:r>
            <a:r>
              <a:rPr lang="tr-TR" dirty="0" smtClean="0"/>
              <a:t>aktif hale getirilir. Sistem Menüden </a:t>
            </a:r>
            <a:r>
              <a:rPr lang="tr-TR" b="1" dirty="0" smtClean="0"/>
              <a:t>Pencere büyüklüğünü ayarla </a:t>
            </a:r>
            <a:r>
              <a:rPr lang="tr-TR" dirty="0" smtClean="0"/>
              <a:t>seçeneği seçilerek klavyeden </a:t>
            </a:r>
            <a:r>
              <a:rPr lang="tr-TR" b="1" dirty="0" err="1" smtClean="0"/>
              <a:t>Enter</a:t>
            </a:r>
            <a:r>
              <a:rPr lang="tr-TR" b="1" dirty="0" smtClean="0"/>
              <a:t> </a:t>
            </a:r>
            <a:r>
              <a:rPr lang="tr-TR" dirty="0" smtClean="0"/>
              <a:t>tuşuna basılarak onaylanır.</a:t>
            </a:r>
          </a:p>
          <a:p>
            <a:pPr algn="just">
              <a:buFont typeface="Arial" pitchFamily="34" charset="0"/>
              <a:buChar char="•"/>
              <a:defRPr/>
            </a:pPr>
            <a:endParaRPr lang="tr-TR" dirty="0" smtClean="0"/>
          </a:p>
          <a:p>
            <a:pPr algn="just">
              <a:buFont typeface="Arial" pitchFamily="34" charset="0"/>
              <a:buChar char="•"/>
              <a:defRPr/>
            </a:pPr>
            <a:r>
              <a:rPr lang="tr-TR" dirty="0" smtClean="0"/>
              <a:t>Pencere büyüklüğü hangi yönde ayarlanacaksa yön tuşları yardımıyla o yönde pencere boyutu değiştirilir. Büyüklük ayarlandıktan sonra </a:t>
            </a:r>
            <a:r>
              <a:rPr lang="tr-TR" b="1" dirty="0" err="1" smtClean="0"/>
              <a:t>Enter</a:t>
            </a:r>
            <a:r>
              <a:rPr lang="tr-TR" b="1" dirty="0" smtClean="0"/>
              <a:t> </a:t>
            </a:r>
            <a:r>
              <a:rPr lang="tr-TR" dirty="0" smtClean="0"/>
              <a:t>tuşuna basılarak onaylanır.</a:t>
            </a:r>
          </a:p>
          <a:p>
            <a:pPr marL="0" indent="0" algn="just">
              <a:lnSpc>
                <a:spcPct val="150000"/>
              </a:lnSpc>
              <a:spcBef>
                <a:spcPct val="20000"/>
              </a:spcBef>
              <a:defRPr/>
            </a:pPr>
            <a:endParaRPr lang="tr-TR" sz="2000" dirty="0" smtClean="0"/>
          </a:p>
          <a:p>
            <a:pPr marL="0" indent="0" algn="just">
              <a:lnSpc>
                <a:spcPct val="150000"/>
              </a:lnSpc>
              <a:spcBef>
                <a:spcPct val="20000"/>
              </a:spcBef>
              <a:defRPr/>
            </a:pPr>
            <a:endParaRPr lang="tr-TR" sz="2000" dirty="0" smtClean="0"/>
          </a:p>
          <a:p>
            <a:pPr algn="just">
              <a:lnSpc>
                <a:spcPct val="150000"/>
              </a:lnSpc>
              <a:spcBef>
                <a:spcPct val="20000"/>
              </a:spcBef>
              <a:buFontTx/>
              <a:buChar char="•"/>
              <a:defRPr/>
            </a:pPr>
            <a:endParaRPr lang="tr-TR" sz="2000" dirty="0" smtClean="0"/>
          </a:p>
        </p:txBody>
      </p:sp>
      <p:sp>
        <p:nvSpPr>
          <p:cNvPr id="2" name="Metin kutusu 1"/>
          <p:cNvSpPr txBox="1"/>
          <p:nvPr/>
        </p:nvSpPr>
        <p:spPr>
          <a:xfrm>
            <a:off x="652463" y="0"/>
            <a:ext cx="8113712" cy="708025"/>
          </a:xfrm>
          <a:prstGeom prst="rect">
            <a:avLst/>
          </a:prstGeom>
          <a:noFill/>
        </p:spPr>
        <p:txBody>
          <a:bodyPr>
            <a:spAutoFit/>
          </a:bodyPr>
          <a:lstStyle/>
          <a:p>
            <a:pPr>
              <a:defRPr/>
            </a:pPr>
            <a:r>
              <a:rPr lang="tr-TR" sz="4000" b="1" cap="all" dirty="0"/>
              <a:t>PENCERELERLE ÇALIŞMAK</a:t>
            </a:r>
          </a:p>
        </p:txBody>
      </p:sp>
      <p:pic>
        <p:nvPicPr>
          <p:cNvPr id="54276" name="Resim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6025" y="3054350"/>
            <a:ext cx="3508375" cy="284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7" name="Metin kutusu 2"/>
          <p:cNvSpPr txBox="1">
            <a:spLocks noChangeArrowheads="1"/>
          </p:cNvSpPr>
          <p:nvPr/>
        </p:nvSpPr>
        <p:spPr bwMode="auto">
          <a:xfrm>
            <a:off x="652463" y="3497263"/>
            <a:ext cx="41656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lnSpc>
                <a:spcPct val="150000"/>
              </a:lnSpc>
            </a:pPr>
            <a:r>
              <a:rPr lang="tr-TR" b="1"/>
              <a:t>Not:</a:t>
            </a:r>
            <a:r>
              <a:rPr lang="tr-TR"/>
              <a:t> Açık olan tüm pencereleri simge durumuna küçültmek için klavyeden  </a:t>
            </a:r>
            <a:r>
              <a:rPr lang="tr-TR" b="1"/>
              <a:t>Windows Logo Tuşu            </a:t>
            </a:r>
            <a:r>
              <a:rPr lang="tr-TR"/>
              <a:t>ile birlikte            	tuş bileşeni kullanılır.</a:t>
            </a:r>
          </a:p>
          <a:p>
            <a:pPr eaLnBrk="1" hangingPunct="1"/>
            <a:endParaRPr lang="tr-TR"/>
          </a:p>
        </p:txBody>
      </p:sp>
      <p:pic>
        <p:nvPicPr>
          <p:cNvPr id="54278" name="Resim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67063" y="4338638"/>
            <a:ext cx="447675"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9" name="Resim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6788" y="4787900"/>
            <a:ext cx="409575"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ll/>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txBox="1">
            <a:spLocks noChangeArrowheads="1"/>
          </p:cNvSpPr>
          <p:nvPr/>
        </p:nvSpPr>
        <p:spPr bwMode="auto">
          <a:xfrm>
            <a:off x="327025" y="769938"/>
            <a:ext cx="8439150" cy="5108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r>
              <a:rPr lang="tr-TR" sz="3200" b="1" dirty="0" smtClean="0"/>
              <a:t>Pencere Menülerini Aktif Yapmak</a:t>
            </a:r>
          </a:p>
          <a:p>
            <a:pPr algn="just">
              <a:buFont typeface="Arial" pitchFamily="34" charset="0"/>
              <a:buChar char="•"/>
              <a:defRPr/>
            </a:pPr>
            <a:r>
              <a:rPr lang="tr-TR" dirty="0" smtClean="0"/>
              <a:t>Klavye yardımıyla pencerede bulunan menüleri aktif hale getirip üzerinde gezinebiliriz. Windows 7 işletim sisteminde standart olarak tüm menüler görünür durumda değildir. Pencereye ait menüleri görünür duruma getirmek için klavyeden </a:t>
            </a:r>
            <a:r>
              <a:rPr lang="tr-TR" b="1" dirty="0" smtClean="0">
                <a:solidFill>
                  <a:srgbClr val="FF0000"/>
                </a:solidFill>
              </a:rPr>
              <a:t>Alt</a:t>
            </a:r>
            <a:r>
              <a:rPr lang="tr-TR" b="1" dirty="0" smtClean="0"/>
              <a:t> </a:t>
            </a:r>
            <a:r>
              <a:rPr lang="tr-TR" dirty="0" smtClean="0"/>
              <a:t>tuşuna basılır.</a:t>
            </a:r>
          </a:p>
          <a:p>
            <a:pPr algn="just">
              <a:buFont typeface="Arial" pitchFamily="34" charset="0"/>
              <a:buChar char="•"/>
              <a:defRPr/>
            </a:pPr>
            <a:endParaRPr lang="tr-TR" dirty="0" smtClean="0"/>
          </a:p>
          <a:p>
            <a:pPr algn="just">
              <a:buFont typeface="Arial" pitchFamily="34" charset="0"/>
              <a:buChar char="•"/>
              <a:defRPr/>
            </a:pPr>
            <a:endParaRPr lang="tr-TR" dirty="0" smtClean="0"/>
          </a:p>
          <a:p>
            <a:pPr algn="just">
              <a:buFont typeface="Arial" pitchFamily="34" charset="0"/>
              <a:buChar char="•"/>
              <a:defRPr/>
            </a:pPr>
            <a:endParaRPr lang="tr-TR" dirty="0" smtClean="0"/>
          </a:p>
          <a:p>
            <a:pPr algn="just">
              <a:buFont typeface="Arial" pitchFamily="34" charset="0"/>
              <a:buChar char="•"/>
              <a:defRPr/>
            </a:pPr>
            <a:endParaRPr lang="tr-TR" dirty="0" smtClean="0"/>
          </a:p>
          <a:p>
            <a:pPr algn="just">
              <a:buFont typeface="Arial" pitchFamily="34" charset="0"/>
              <a:buChar char="•"/>
              <a:defRPr/>
            </a:pPr>
            <a:endParaRPr lang="tr-TR" dirty="0" smtClean="0"/>
          </a:p>
          <a:p>
            <a:pPr algn="just">
              <a:buFont typeface="Arial" pitchFamily="34" charset="0"/>
              <a:buChar char="•"/>
              <a:defRPr/>
            </a:pPr>
            <a:endParaRPr lang="tr-TR" dirty="0" smtClean="0"/>
          </a:p>
          <a:p>
            <a:pPr algn="just">
              <a:buFont typeface="Arial" pitchFamily="34" charset="0"/>
              <a:buChar char="•"/>
              <a:defRPr/>
            </a:pPr>
            <a:endParaRPr lang="tr-TR" dirty="0" smtClean="0"/>
          </a:p>
          <a:p>
            <a:pPr algn="just">
              <a:buFont typeface="Arial" pitchFamily="34" charset="0"/>
              <a:buChar char="•"/>
              <a:defRPr/>
            </a:pPr>
            <a:r>
              <a:rPr lang="tr-TR" dirty="0" smtClean="0"/>
              <a:t>Menü aktif hale getirildikten sonra klavyenin yön tuşları kullanılarak menüler üzerinde gezinilebilir. Seçilen bir komutun gerçekleştirilmesi isteniyorsa eğer ilgili alan seçiliyken </a:t>
            </a:r>
            <a:r>
              <a:rPr lang="tr-TR" b="1" dirty="0" err="1" smtClean="0"/>
              <a:t>Enter</a:t>
            </a:r>
            <a:r>
              <a:rPr lang="tr-TR" b="1" dirty="0" smtClean="0"/>
              <a:t> </a:t>
            </a:r>
            <a:r>
              <a:rPr lang="tr-TR" dirty="0" smtClean="0"/>
              <a:t>tuşuna basılarak onaylanır.</a:t>
            </a:r>
          </a:p>
          <a:p>
            <a:pPr algn="just">
              <a:buFont typeface="Arial" pitchFamily="34" charset="0"/>
              <a:buChar char="•"/>
              <a:defRPr/>
            </a:pPr>
            <a:endParaRPr lang="tr-TR" dirty="0" smtClean="0"/>
          </a:p>
          <a:p>
            <a:pPr marL="0" indent="0" algn="just">
              <a:lnSpc>
                <a:spcPct val="150000"/>
              </a:lnSpc>
              <a:spcBef>
                <a:spcPct val="20000"/>
              </a:spcBef>
              <a:defRPr/>
            </a:pPr>
            <a:endParaRPr lang="tr-TR" sz="2000" dirty="0" smtClean="0"/>
          </a:p>
          <a:p>
            <a:pPr algn="just">
              <a:lnSpc>
                <a:spcPct val="150000"/>
              </a:lnSpc>
              <a:spcBef>
                <a:spcPct val="20000"/>
              </a:spcBef>
              <a:buFontTx/>
              <a:buChar char="•"/>
              <a:defRPr/>
            </a:pPr>
            <a:endParaRPr lang="tr-TR" sz="2000" dirty="0" smtClean="0"/>
          </a:p>
        </p:txBody>
      </p:sp>
      <p:sp>
        <p:nvSpPr>
          <p:cNvPr id="2" name="Metin kutusu 1"/>
          <p:cNvSpPr txBox="1"/>
          <p:nvPr/>
        </p:nvSpPr>
        <p:spPr>
          <a:xfrm>
            <a:off x="652463" y="0"/>
            <a:ext cx="8113712" cy="708025"/>
          </a:xfrm>
          <a:prstGeom prst="rect">
            <a:avLst/>
          </a:prstGeom>
          <a:noFill/>
        </p:spPr>
        <p:txBody>
          <a:bodyPr>
            <a:spAutoFit/>
          </a:bodyPr>
          <a:lstStyle/>
          <a:p>
            <a:pPr>
              <a:defRPr/>
            </a:pPr>
            <a:r>
              <a:rPr lang="tr-TR" sz="4000" b="1" cap="all" dirty="0"/>
              <a:t>PENCERELERLE ÇALIŞMAK</a:t>
            </a:r>
          </a:p>
        </p:txBody>
      </p:sp>
      <p:pic>
        <p:nvPicPr>
          <p:cNvPr id="55300" name="Resim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2463" y="2878138"/>
            <a:ext cx="7666037" cy="1185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ll/>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3"/>
          <p:cNvSpPr txBox="1">
            <a:spLocks noChangeArrowheads="1"/>
          </p:cNvSpPr>
          <p:nvPr/>
        </p:nvSpPr>
        <p:spPr bwMode="auto">
          <a:xfrm>
            <a:off x="327025" y="769938"/>
            <a:ext cx="8439150" cy="5108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a:lnSpc>
                <a:spcPct val="150000"/>
              </a:lnSpc>
              <a:spcBef>
                <a:spcPct val="20000"/>
              </a:spcBef>
              <a:buFontTx/>
              <a:buChar char="•"/>
            </a:pPr>
            <a:r>
              <a:rPr lang="tr-TR" sz="2000" b="1"/>
              <a:t>Windows 7 işletim sistemi üzerinde birçok değişiklik yapabiliriz.</a:t>
            </a:r>
          </a:p>
          <a:p>
            <a:pPr>
              <a:lnSpc>
                <a:spcPct val="150000"/>
              </a:lnSpc>
              <a:buFont typeface="Wingdings" pitchFamily="2" charset="2"/>
              <a:buChar char="v"/>
            </a:pPr>
            <a:r>
              <a:rPr lang="tr-TR" sz="2000"/>
              <a:t>Masaüstü simgelerini değiştirebilir</a:t>
            </a:r>
          </a:p>
          <a:p>
            <a:pPr>
              <a:lnSpc>
                <a:spcPct val="150000"/>
              </a:lnSpc>
              <a:buFont typeface="Wingdings" pitchFamily="2" charset="2"/>
              <a:buChar char="v"/>
            </a:pPr>
            <a:r>
              <a:rPr lang="tr-TR" sz="2000"/>
              <a:t>Fare işaretçilerini değiştirebilir</a:t>
            </a:r>
          </a:p>
          <a:p>
            <a:pPr>
              <a:lnSpc>
                <a:spcPct val="150000"/>
              </a:lnSpc>
              <a:buFont typeface="Wingdings" pitchFamily="2" charset="2"/>
              <a:buChar char="v"/>
            </a:pPr>
            <a:r>
              <a:rPr lang="tr-TR" sz="2000"/>
              <a:t>Kullanıcı hesabına ait resmi değiştirebilir</a:t>
            </a:r>
          </a:p>
          <a:p>
            <a:pPr>
              <a:lnSpc>
                <a:spcPct val="150000"/>
              </a:lnSpc>
              <a:buFont typeface="Wingdings" pitchFamily="2" charset="2"/>
              <a:buChar char="v"/>
            </a:pPr>
            <a:r>
              <a:rPr lang="tr-TR" sz="2000"/>
              <a:t>Görüntü ayarlarını değiştirebilir</a:t>
            </a:r>
          </a:p>
          <a:p>
            <a:pPr>
              <a:lnSpc>
                <a:spcPct val="150000"/>
              </a:lnSpc>
              <a:buFont typeface="Wingdings" pitchFamily="2" charset="2"/>
              <a:buChar char="v"/>
            </a:pPr>
            <a:r>
              <a:rPr lang="tr-TR" sz="2000"/>
              <a:t>Görev Çubuğunu ve Başlat Menüsünü özelleştirebilir</a:t>
            </a:r>
          </a:p>
          <a:p>
            <a:pPr>
              <a:lnSpc>
                <a:spcPct val="150000"/>
              </a:lnSpc>
              <a:buFont typeface="Wingdings" pitchFamily="2" charset="2"/>
              <a:buChar char="v"/>
            </a:pPr>
            <a:r>
              <a:rPr lang="tr-TR" sz="2000"/>
              <a:t>Masaüstü arka planını değiştirebilir</a:t>
            </a:r>
          </a:p>
          <a:p>
            <a:pPr>
              <a:lnSpc>
                <a:spcPct val="150000"/>
              </a:lnSpc>
              <a:buFont typeface="Wingdings" pitchFamily="2" charset="2"/>
              <a:buChar char="v"/>
            </a:pPr>
            <a:r>
              <a:rPr lang="tr-TR" sz="2000"/>
              <a:t>Pencere renklerini ve saydamlık ayarlarını değiştirebilir</a:t>
            </a:r>
          </a:p>
          <a:p>
            <a:pPr>
              <a:lnSpc>
                <a:spcPct val="150000"/>
              </a:lnSpc>
              <a:buFont typeface="Wingdings" pitchFamily="2" charset="2"/>
              <a:buChar char="v"/>
            </a:pPr>
            <a:r>
              <a:rPr lang="tr-TR" sz="2000"/>
              <a:t>Windows işletim sistemine ait uyarı seslerini değiştirebilir</a:t>
            </a:r>
          </a:p>
          <a:p>
            <a:pPr>
              <a:lnSpc>
                <a:spcPct val="150000"/>
              </a:lnSpc>
              <a:buFont typeface="Wingdings" pitchFamily="2" charset="2"/>
              <a:buChar char="v"/>
            </a:pPr>
            <a:r>
              <a:rPr lang="tr-TR" sz="2000"/>
              <a:t>Ekran koruyucusunu değiştirebiliriz.</a:t>
            </a:r>
          </a:p>
          <a:p>
            <a:pPr algn="just">
              <a:lnSpc>
                <a:spcPct val="150000"/>
              </a:lnSpc>
              <a:spcBef>
                <a:spcPct val="20000"/>
              </a:spcBef>
              <a:buFontTx/>
              <a:buChar char="•"/>
            </a:pPr>
            <a:endParaRPr lang="tr-TR" sz="2000"/>
          </a:p>
        </p:txBody>
      </p:sp>
      <p:sp>
        <p:nvSpPr>
          <p:cNvPr id="2" name="Metin kutusu 1"/>
          <p:cNvSpPr txBox="1"/>
          <p:nvPr/>
        </p:nvSpPr>
        <p:spPr>
          <a:xfrm>
            <a:off x="327025" y="0"/>
            <a:ext cx="8439150" cy="708025"/>
          </a:xfrm>
          <a:prstGeom prst="rect">
            <a:avLst/>
          </a:prstGeom>
          <a:noFill/>
        </p:spPr>
        <p:txBody>
          <a:bodyPr>
            <a:spAutoFit/>
          </a:bodyPr>
          <a:lstStyle/>
          <a:p>
            <a:pPr>
              <a:defRPr/>
            </a:pPr>
            <a:r>
              <a:rPr lang="tr-TR" sz="4000" b="1" cap="all" dirty="0"/>
              <a:t>WINDOWS’U KİŞİSELLEŞTİRMEK</a:t>
            </a:r>
          </a:p>
        </p:txBody>
      </p:sp>
    </p:spTree>
  </p:cSld>
  <p:clrMapOvr>
    <a:masterClrMapping/>
  </p:clrMapOvr>
  <p:transition spd="slow">
    <p:pull/>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3"/>
          <p:cNvSpPr txBox="1">
            <a:spLocks noChangeArrowheads="1"/>
          </p:cNvSpPr>
          <p:nvPr/>
        </p:nvSpPr>
        <p:spPr bwMode="auto">
          <a:xfrm>
            <a:off x="327025" y="769938"/>
            <a:ext cx="8439150" cy="5108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buFont typeface="Arial" charset="0"/>
              <a:buChar char="•"/>
            </a:pPr>
            <a:r>
              <a:rPr lang="tr-TR" sz="3200" b="1"/>
              <a:t>Fare İşaretçilerini Değiştirmek</a:t>
            </a:r>
          </a:p>
          <a:p>
            <a:pPr algn="just">
              <a:buFont typeface="Arial" charset="0"/>
              <a:buChar char="•"/>
            </a:pPr>
            <a:r>
              <a:rPr lang="tr-TR" sz="2000"/>
              <a:t>Windows işletim sistemiyle birlikte birçok fare işaretçisi gelir. Bu işaretçilerden istenilen seçilerek işaretçinin görünümü değiştirilir. Bu işlemi gerçekleştirmek için;</a:t>
            </a:r>
          </a:p>
          <a:p>
            <a:pPr algn="just">
              <a:buFont typeface="Arial" charset="0"/>
              <a:buChar char="•"/>
            </a:pPr>
            <a:endParaRPr lang="tr-TR" sz="2000"/>
          </a:p>
          <a:p>
            <a:pPr>
              <a:buFont typeface="Wingdings" pitchFamily="2" charset="2"/>
              <a:buChar char="v"/>
            </a:pPr>
            <a:r>
              <a:rPr lang="tr-TR"/>
              <a:t>Masaüstünün boş bir alanında farenin sağ tuşuna tıklanarak gelen seçeneklerden </a:t>
            </a:r>
            <a:r>
              <a:rPr lang="tr-TR" b="1"/>
              <a:t>Kişiselleştir </a:t>
            </a:r>
            <a:r>
              <a:rPr lang="tr-TR"/>
              <a:t>seçeneği tıklanır.</a:t>
            </a:r>
          </a:p>
          <a:p>
            <a:pPr>
              <a:buFont typeface="Wingdings" pitchFamily="2" charset="2"/>
              <a:buChar char="v"/>
            </a:pPr>
            <a:endParaRPr lang="tr-TR"/>
          </a:p>
          <a:p>
            <a:pPr>
              <a:buFont typeface="Wingdings" pitchFamily="2" charset="2"/>
              <a:buChar char="v"/>
            </a:pPr>
            <a:r>
              <a:rPr lang="tr-TR" b="1"/>
              <a:t>Kişiselleştirme </a:t>
            </a:r>
            <a:r>
              <a:rPr lang="tr-TR"/>
              <a:t>penceresinin sağında bulunan </a:t>
            </a:r>
            <a:r>
              <a:rPr lang="tr-TR" b="1"/>
              <a:t>Fare işaretçilerini değiştirin </a:t>
            </a:r>
            <a:r>
              <a:rPr lang="tr-TR"/>
              <a:t>seçeneğine tıklanır.</a:t>
            </a:r>
          </a:p>
          <a:p>
            <a:pPr>
              <a:buFont typeface="Wingdings" pitchFamily="2" charset="2"/>
              <a:buChar char="v"/>
            </a:pPr>
            <a:endParaRPr lang="tr-TR"/>
          </a:p>
          <a:p>
            <a:pPr>
              <a:buFont typeface="Wingdings" pitchFamily="2" charset="2"/>
              <a:buChar char="v"/>
            </a:pPr>
            <a:r>
              <a:rPr lang="tr-TR"/>
              <a:t>Ekrana gelen </a:t>
            </a:r>
            <a:r>
              <a:rPr lang="tr-TR" b="1"/>
              <a:t>Fare Özellikleri </a:t>
            </a:r>
            <a:r>
              <a:rPr lang="tr-TR"/>
              <a:t>penceresindeki </a:t>
            </a:r>
            <a:r>
              <a:rPr lang="tr-TR" b="1"/>
              <a:t>İşaretçiler </a:t>
            </a:r>
            <a:r>
              <a:rPr lang="tr-TR"/>
              <a:t>sekmesinde bulunan</a:t>
            </a:r>
            <a:r>
              <a:rPr lang="tr-TR" b="1"/>
              <a:t> </a:t>
            </a:r>
            <a:r>
              <a:rPr lang="tr-TR"/>
              <a:t>Düzen kısmındaki açılır kutudan istenilen işaretçi grubu seçilir.</a:t>
            </a:r>
          </a:p>
          <a:p>
            <a:pPr>
              <a:buFont typeface="Arial" charset="0"/>
              <a:buChar char="•"/>
            </a:pPr>
            <a:endParaRPr lang="tr-TR" sz="3200" b="1"/>
          </a:p>
          <a:p>
            <a:pPr algn="just">
              <a:lnSpc>
                <a:spcPct val="150000"/>
              </a:lnSpc>
              <a:spcBef>
                <a:spcPct val="20000"/>
              </a:spcBef>
              <a:buFontTx/>
              <a:buChar char="•"/>
            </a:pPr>
            <a:endParaRPr lang="tr-TR" sz="2000"/>
          </a:p>
        </p:txBody>
      </p:sp>
      <p:sp>
        <p:nvSpPr>
          <p:cNvPr id="2" name="Metin kutusu 1"/>
          <p:cNvSpPr txBox="1"/>
          <p:nvPr/>
        </p:nvSpPr>
        <p:spPr>
          <a:xfrm>
            <a:off x="327025" y="0"/>
            <a:ext cx="8439150" cy="708025"/>
          </a:xfrm>
          <a:prstGeom prst="rect">
            <a:avLst/>
          </a:prstGeom>
          <a:noFill/>
        </p:spPr>
        <p:txBody>
          <a:bodyPr>
            <a:spAutoFit/>
          </a:bodyPr>
          <a:lstStyle/>
          <a:p>
            <a:pPr>
              <a:defRPr/>
            </a:pPr>
            <a:r>
              <a:rPr lang="tr-TR" sz="4000" b="1" cap="all" dirty="0"/>
              <a:t>WINDOWS’U KİŞİSELLEŞTİRMEK</a:t>
            </a:r>
          </a:p>
        </p:txBody>
      </p:sp>
    </p:spTree>
  </p:cSld>
  <p:clrMapOvr>
    <a:masterClrMapping/>
  </p:clrMapOvr>
  <p:transition spd="slow">
    <p:pull/>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3"/>
          <p:cNvSpPr txBox="1">
            <a:spLocks noChangeArrowheads="1"/>
          </p:cNvSpPr>
          <p:nvPr/>
        </p:nvSpPr>
        <p:spPr bwMode="auto">
          <a:xfrm>
            <a:off x="327025" y="769938"/>
            <a:ext cx="8439150" cy="5108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buFont typeface="Arial" charset="0"/>
              <a:buChar char="•"/>
            </a:pPr>
            <a:r>
              <a:rPr lang="tr-TR" sz="3200" b="1"/>
              <a:t>Fare İşaretçilerini Değiştirmek</a:t>
            </a:r>
          </a:p>
          <a:p>
            <a:pPr>
              <a:buFont typeface="Arial" charset="0"/>
              <a:buChar char="•"/>
            </a:pPr>
            <a:endParaRPr lang="tr-TR" sz="3200" b="1"/>
          </a:p>
          <a:p>
            <a:pPr algn="just">
              <a:lnSpc>
                <a:spcPct val="150000"/>
              </a:lnSpc>
              <a:spcBef>
                <a:spcPct val="20000"/>
              </a:spcBef>
              <a:buFontTx/>
              <a:buChar char="•"/>
            </a:pPr>
            <a:endParaRPr lang="tr-TR" sz="2000"/>
          </a:p>
        </p:txBody>
      </p:sp>
      <p:sp>
        <p:nvSpPr>
          <p:cNvPr id="2" name="Metin kutusu 1"/>
          <p:cNvSpPr txBox="1"/>
          <p:nvPr/>
        </p:nvSpPr>
        <p:spPr>
          <a:xfrm>
            <a:off x="327025" y="0"/>
            <a:ext cx="8439150" cy="708025"/>
          </a:xfrm>
          <a:prstGeom prst="rect">
            <a:avLst/>
          </a:prstGeom>
          <a:noFill/>
        </p:spPr>
        <p:txBody>
          <a:bodyPr>
            <a:spAutoFit/>
          </a:bodyPr>
          <a:lstStyle/>
          <a:p>
            <a:pPr>
              <a:defRPr/>
            </a:pPr>
            <a:r>
              <a:rPr lang="tr-TR" sz="4000" b="1" cap="all" dirty="0"/>
              <a:t>WINDOWS’U KİŞİSELLEŞTİRMEK</a:t>
            </a:r>
          </a:p>
        </p:txBody>
      </p:sp>
      <p:pic>
        <p:nvPicPr>
          <p:cNvPr id="58372" name="Resim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2475" y="1408113"/>
            <a:ext cx="4008438" cy="447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3" name="Metin kutusu 2"/>
          <p:cNvSpPr txBox="1">
            <a:spLocks noChangeArrowheads="1"/>
          </p:cNvSpPr>
          <p:nvPr/>
        </p:nvSpPr>
        <p:spPr bwMode="auto">
          <a:xfrm>
            <a:off x="4876800" y="1408113"/>
            <a:ext cx="3744913"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tr-TR"/>
              <a:t>      İsterse kullanıcı bilgisayarında kayıtlı olan bir fare işaretçisinide kullanabilir. Bunun için </a:t>
            </a:r>
            <a:r>
              <a:rPr lang="tr-TR" b="1">
                <a:solidFill>
                  <a:srgbClr val="FF0000"/>
                </a:solidFill>
              </a:rPr>
              <a:t>Gözat </a:t>
            </a:r>
            <a:r>
              <a:rPr lang="tr-TR"/>
              <a:t>düğmesine basarak ekrana gelen pencerden uygun dosyayı seçip </a:t>
            </a:r>
            <a:r>
              <a:rPr lang="tr-TR" b="1">
                <a:solidFill>
                  <a:srgbClr val="FF0000"/>
                </a:solidFill>
              </a:rPr>
              <a:t>Aç</a:t>
            </a:r>
            <a:r>
              <a:rPr lang="tr-TR" b="1"/>
              <a:t> </a:t>
            </a:r>
            <a:r>
              <a:rPr lang="tr-TR"/>
              <a:t>düğmesine basarak işaretçiyi değiştirebilir.</a:t>
            </a:r>
          </a:p>
        </p:txBody>
      </p:sp>
    </p:spTree>
  </p:cSld>
  <p:clrMapOvr>
    <a:masterClrMapping/>
  </p:clrMapOvr>
  <p:transition spd="slow">
    <p:pull/>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3"/>
          <p:cNvSpPr txBox="1">
            <a:spLocks noChangeArrowheads="1"/>
          </p:cNvSpPr>
          <p:nvPr/>
        </p:nvSpPr>
        <p:spPr bwMode="auto">
          <a:xfrm>
            <a:off x="327025" y="708025"/>
            <a:ext cx="8439150" cy="5108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tr-TR" sz="3200" b="1"/>
              <a:t>Kullanıcı Hesabı Resmini Değiştirmek</a:t>
            </a:r>
          </a:p>
          <a:p>
            <a:pPr algn="just">
              <a:buFont typeface="Arial" charset="0"/>
              <a:buChar char="•"/>
            </a:pPr>
            <a:r>
              <a:rPr lang="tr-TR" sz="1600" b="1"/>
              <a:t>Kişiselleştirme </a:t>
            </a:r>
            <a:r>
              <a:rPr lang="tr-TR" sz="1600"/>
              <a:t>penceresinde bulunan </a:t>
            </a:r>
            <a:r>
              <a:rPr lang="tr-TR" sz="1600" b="1"/>
              <a:t>Hesap Resminizi Değiştirin </a:t>
            </a:r>
            <a:r>
              <a:rPr lang="tr-TR" sz="1600"/>
              <a:t>seçeneği fare ile tıklanır. Ekrana aşağıdaki pencere gelecektir. Bu pencerenin orta bölümde bulunan mevcut resimlerden birisini seçip </a:t>
            </a:r>
            <a:r>
              <a:rPr lang="tr-TR" sz="1600" b="1"/>
              <a:t>Resmi Değiştir </a:t>
            </a:r>
            <a:r>
              <a:rPr lang="tr-TR" sz="1600"/>
              <a:t>düğmesine tıklanarak kullanıcı hesabı resmi değiştirilir.</a:t>
            </a:r>
          </a:p>
          <a:p>
            <a:pPr>
              <a:buFont typeface="Arial" charset="0"/>
              <a:buChar char="•"/>
            </a:pPr>
            <a:endParaRPr lang="tr-TR" sz="3200" b="1"/>
          </a:p>
          <a:p>
            <a:pPr algn="just">
              <a:lnSpc>
                <a:spcPct val="150000"/>
              </a:lnSpc>
              <a:spcBef>
                <a:spcPct val="20000"/>
              </a:spcBef>
              <a:buFontTx/>
              <a:buChar char="•"/>
            </a:pPr>
            <a:endParaRPr lang="tr-TR" sz="2000"/>
          </a:p>
        </p:txBody>
      </p:sp>
      <p:sp>
        <p:nvSpPr>
          <p:cNvPr id="2" name="Metin kutusu 1"/>
          <p:cNvSpPr txBox="1"/>
          <p:nvPr/>
        </p:nvSpPr>
        <p:spPr>
          <a:xfrm>
            <a:off x="327025" y="0"/>
            <a:ext cx="8439150" cy="708025"/>
          </a:xfrm>
          <a:prstGeom prst="rect">
            <a:avLst/>
          </a:prstGeom>
          <a:noFill/>
        </p:spPr>
        <p:txBody>
          <a:bodyPr>
            <a:spAutoFit/>
          </a:bodyPr>
          <a:lstStyle/>
          <a:p>
            <a:pPr>
              <a:defRPr/>
            </a:pPr>
            <a:r>
              <a:rPr lang="tr-TR" sz="4000" b="1" cap="all" dirty="0"/>
              <a:t>WINDOWS’U KİŞİSELLEŞTİRMEK</a:t>
            </a:r>
          </a:p>
        </p:txBody>
      </p:sp>
      <p:pic>
        <p:nvPicPr>
          <p:cNvPr id="59396" name="Resim 5"/>
          <p:cNvPicPr>
            <a:picLocks noChangeAspect="1" noChangeArrowheads="1"/>
          </p:cNvPicPr>
          <p:nvPr/>
        </p:nvPicPr>
        <p:blipFill>
          <a:blip r:embed="rId3">
            <a:extLst>
              <a:ext uri="{28A0092B-C50C-407E-A947-70E740481C1C}">
                <a14:useLocalDpi xmlns:a14="http://schemas.microsoft.com/office/drawing/2010/main" val="0"/>
              </a:ext>
            </a:extLst>
          </a:blip>
          <a:srcRect l="-1613" t="5122" r="1613" b="-401"/>
          <a:stretch>
            <a:fillRect/>
          </a:stretch>
        </p:blipFill>
        <p:spPr bwMode="auto">
          <a:xfrm>
            <a:off x="841375" y="2228850"/>
            <a:ext cx="4500563" cy="3779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ll/>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3"/>
          <p:cNvSpPr txBox="1">
            <a:spLocks noChangeArrowheads="1"/>
          </p:cNvSpPr>
          <p:nvPr/>
        </p:nvSpPr>
        <p:spPr bwMode="auto">
          <a:xfrm>
            <a:off x="327025" y="708025"/>
            <a:ext cx="8439150" cy="5108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tr-TR" sz="3200" b="1"/>
              <a:t>Görüntü Ayarları</a:t>
            </a:r>
            <a:endParaRPr lang="tr-TR" sz="2800" b="1"/>
          </a:p>
          <a:p>
            <a:pPr algn="just">
              <a:buFont typeface="Arial" charset="0"/>
              <a:buChar char="•"/>
            </a:pPr>
            <a:r>
              <a:rPr lang="tr-TR" sz="1600" b="1"/>
              <a:t>Kişiselleştirme </a:t>
            </a:r>
            <a:r>
              <a:rPr lang="tr-TR" sz="1600"/>
              <a:t>penceresindeki </a:t>
            </a:r>
            <a:r>
              <a:rPr lang="tr-TR" sz="1600" b="1"/>
              <a:t>Görüntü </a:t>
            </a:r>
            <a:r>
              <a:rPr lang="tr-TR" sz="1600"/>
              <a:t>seçeneği tıklandığında ekran görüntüsü üzerinde birçok ayarlamalar yapmamıza imkan tanıyan bir pencere karşımıza gelir.</a:t>
            </a:r>
          </a:p>
          <a:p>
            <a:pPr>
              <a:buFont typeface="Arial" charset="0"/>
              <a:buChar char="•"/>
            </a:pPr>
            <a:endParaRPr lang="tr-TR" sz="3200" b="1"/>
          </a:p>
          <a:p>
            <a:pPr algn="just">
              <a:lnSpc>
                <a:spcPct val="150000"/>
              </a:lnSpc>
              <a:spcBef>
                <a:spcPct val="20000"/>
              </a:spcBef>
              <a:buFontTx/>
              <a:buChar char="•"/>
            </a:pPr>
            <a:endParaRPr lang="tr-TR" sz="2000"/>
          </a:p>
        </p:txBody>
      </p:sp>
      <p:sp>
        <p:nvSpPr>
          <p:cNvPr id="2" name="Metin kutusu 1"/>
          <p:cNvSpPr txBox="1"/>
          <p:nvPr/>
        </p:nvSpPr>
        <p:spPr>
          <a:xfrm>
            <a:off x="327025" y="0"/>
            <a:ext cx="8439150" cy="708025"/>
          </a:xfrm>
          <a:prstGeom prst="rect">
            <a:avLst/>
          </a:prstGeom>
          <a:noFill/>
        </p:spPr>
        <p:txBody>
          <a:bodyPr>
            <a:spAutoFit/>
          </a:bodyPr>
          <a:lstStyle/>
          <a:p>
            <a:pPr>
              <a:defRPr/>
            </a:pPr>
            <a:r>
              <a:rPr lang="tr-TR" sz="4000" b="1" cap="all" dirty="0"/>
              <a:t>WINDOWS’U KİŞİSELLEŞTİRMEK</a:t>
            </a:r>
          </a:p>
        </p:txBody>
      </p:sp>
      <p:pic>
        <p:nvPicPr>
          <p:cNvPr id="60420" name="Resim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8350" y="1903413"/>
            <a:ext cx="5502275" cy="397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ll/>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3"/>
          <p:cNvSpPr txBox="1">
            <a:spLocks noChangeArrowheads="1"/>
          </p:cNvSpPr>
          <p:nvPr/>
        </p:nvSpPr>
        <p:spPr bwMode="auto">
          <a:xfrm>
            <a:off x="327025" y="708025"/>
            <a:ext cx="8439150" cy="5108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tr-TR" sz="3200" b="1"/>
              <a:t>Renk Ayarları</a:t>
            </a:r>
          </a:p>
          <a:p>
            <a:pPr algn="just">
              <a:buFont typeface="Arial" charset="0"/>
              <a:buChar char="•"/>
            </a:pPr>
            <a:r>
              <a:rPr lang="tr-TR" sz="1600"/>
              <a:t>Bu seçenek tıklandığında ekrana bir sihirbaz penceresi gelecektir. Bu sihirbazın yönlendirmesi ile uygun renk , parlaklık v.b. ayarlamalar yapılır. Bu sayede renklerin daha doğru ve net görünmesi sağlanır.</a:t>
            </a:r>
          </a:p>
          <a:p>
            <a:pPr>
              <a:buFont typeface="Arial" charset="0"/>
              <a:buChar char="•"/>
            </a:pPr>
            <a:endParaRPr lang="tr-TR" sz="3200" b="1"/>
          </a:p>
          <a:p>
            <a:pPr algn="just">
              <a:lnSpc>
                <a:spcPct val="150000"/>
              </a:lnSpc>
              <a:spcBef>
                <a:spcPct val="20000"/>
              </a:spcBef>
              <a:buFontTx/>
              <a:buChar char="•"/>
            </a:pPr>
            <a:endParaRPr lang="tr-TR" sz="2000"/>
          </a:p>
        </p:txBody>
      </p:sp>
      <p:sp>
        <p:nvSpPr>
          <p:cNvPr id="2" name="Metin kutusu 1"/>
          <p:cNvSpPr txBox="1"/>
          <p:nvPr/>
        </p:nvSpPr>
        <p:spPr>
          <a:xfrm>
            <a:off x="327025" y="0"/>
            <a:ext cx="8439150" cy="708025"/>
          </a:xfrm>
          <a:prstGeom prst="rect">
            <a:avLst/>
          </a:prstGeom>
          <a:noFill/>
        </p:spPr>
        <p:txBody>
          <a:bodyPr>
            <a:spAutoFit/>
          </a:bodyPr>
          <a:lstStyle/>
          <a:p>
            <a:pPr>
              <a:defRPr/>
            </a:pPr>
            <a:r>
              <a:rPr lang="tr-TR" sz="4000" b="1" cap="all" dirty="0"/>
              <a:t>WINDOWS’U KİŞİSELLEŞTİRMEK</a:t>
            </a:r>
          </a:p>
        </p:txBody>
      </p:sp>
      <p:pic>
        <p:nvPicPr>
          <p:cNvPr id="61444" name="Resim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2638" y="2065338"/>
            <a:ext cx="5545137" cy="3754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ll/>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3"/>
          <p:cNvSpPr txBox="1">
            <a:spLocks noChangeArrowheads="1"/>
          </p:cNvSpPr>
          <p:nvPr/>
        </p:nvSpPr>
        <p:spPr bwMode="auto">
          <a:xfrm>
            <a:off x="327025" y="708025"/>
            <a:ext cx="8439150" cy="5108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tr-TR" sz="3200" b="1"/>
              <a:t>Projeksiyon Cihazına  Bağlanmak</a:t>
            </a:r>
          </a:p>
          <a:p>
            <a:pPr>
              <a:buFont typeface="Arial" charset="0"/>
              <a:buChar char="•"/>
            </a:pPr>
            <a:r>
              <a:rPr lang="tr-TR" sz="1600"/>
              <a:t>Bilgisayarınızı bir projeksiyon cihazına bağlayıp bilgisayar ekran görüntüsünü dışarıya yansıtılabilir. Bu seçenek tıklandığı zaman işletim sistemi görüntünün nasıl yansıtılmak istendiği konusunda bizlere seçenekler sunar.</a:t>
            </a:r>
          </a:p>
          <a:p>
            <a:pPr>
              <a:buFont typeface="Arial" charset="0"/>
              <a:buChar char="•"/>
            </a:pPr>
            <a:endParaRPr lang="tr-TR" sz="1600"/>
          </a:p>
          <a:p>
            <a:pPr>
              <a:buFont typeface="Arial" charset="0"/>
              <a:buChar char="•"/>
            </a:pPr>
            <a:endParaRPr lang="tr-TR" sz="1600"/>
          </a:p>
          <a:p>
            <a:pPr>
              <a:buFont typeface="Arial" charset="0"/>
              <a:buChar char="•"/>
            </a:pPr>
            <a:endParaRPr lang="tr-TR" sz="1600"/>
          </a:p>
          <a:p>
            <a:pPr>
              <a:buFont typeface="Arial" charset="0"/>
              <a:buChar char="•"/>
            </a:pPr>
            <a:endParaRPr lang="tr-TR" sz="1600"/>
          </a:p>
          <a:p>
            <a:pPr>
              <a:buFont typeface="Arial" charset="0"/>
              <a:buChar char="•"/>
            </a:pPr>
            <a:endParaRPr lang="tr-TR" sz="1600"/>
          </a:p>
          <a:p>
            <a:pPr algn="just">
              <a:buFont typeface="Wingdings" pitchFamily="2" charset="2"/>
              <a:buChar char="v"/>
            </a:pPr>
            <a:r>
              <a:rPr lang="tr-TR" sz="1600" b="1"/>
              <a:t>Yalnızca bilgisayar</a:t>
            </a:r>
            <a:r>
              <a:rPr lang="tr-TR" sz="1600"/>
              <a:t>: Projektörden dış ortama görüntü aktarımı kapatılır. Görüntü sadece bilgisayar ekranına gelir.</a:t>
            </a:r>
          </a:p>
          <a:p>
            <a:pPr algn="just">
              <a:buFont typeface="Wingdings" pitchFamily="2" charset="2"/>
              <a:buChar char="v"/>
            </a:pPr>
            <a:endParaRPr lang="tr-TR" sz="1600"/>
          </a:p>
          <a:p>
            <a:pPr algn="just">
              <a:buFont typeface="Wingdings" pitchFamily="2" charset="2"/>
              <a:buChar char="v"/>
            </a:pPr>
            <a:r>
              <a:rPr lang="tr-TR" sz="1600" b="1"/>
              <a:t>Çoğalt</a:t>
            </a:r>
            <a:r>
              <a:rPr lang="tr-TR" sz="1600"/>
              <a:t>: Görüntü hem projektöre hem de bilgisayar ekranına yansıtılır.</a:t>
            </a:r>
          </a:p>
          <a:p>
            <a:pPr algn="just">
              <a:buFont typeface="Wingdings" pitchFamily="2" charset="2"/>
              <a:buChar char="v"/>
            </a:pPr>
            <a:endParaRPr lang="tr-TR" sz="1600"/>
          </a:p>
          <a:p>
            <a:pPr algn="just">
              <a:buFont typeface="Wingdings" pitchFamily="2" charset="2"/>
              <a:buChar char="v"/>
            </a:pPr>
            <a:r>
              <a:rPr lang="tr-TR" sz="1600" b="1"/>
              <a:t>Genişlet</a:t>
            </a:r>
            <a:r>
              <a:rPr lang="tr-TR" sz="1600"/>
              <a:t>: Görüntüyü bilgisayardan projeksiyon cihazına genişletir.</a:t>
            </a:r>
          </a:p>
          <a:p>
            <a:pPr algn="just">
              <a:buFont typeface="Wingdings" pitchFamily="2" charset="2"/>
              <a:buChar char="v"/>
            </a:pPr>
            <a:endParaRPr lang="tr-TR" sz="1600"/>
          </a:p>
          <a:p>
            <a:pPr algn="just">
              <a:buFont typeface="Wingdings" pitchFamily="2" charset="2"/>
              <a:buChar char="v"/>
            </a:pPr>
            <a:r>
              <a:rPr lang="tr-TR" sz="1600" b="1"/>
              <a:t>Yalnızca projektör</a:t>
            </a:r>
            <a:r>
              <a:rPr lang="tr-TR" sz="1600"/>
              <a:t>: Bilgisayar ekranındaki görüntü kapatılır. Görüntü sadece projektör üzerinden yansıtılır.</a:t>
            </a:r>
          </a:p>
          <a:p>
            <a:pPr>
              <a:buFont typeface="Arial" charset="0"/>
              <a:buChar char="•"/>
            </a:pPr>
            <a:endParaRPr lang="tr-TR" sz="1600"/>
          </a:p>
          <a:p>
            <a:pPr>
              <a:buFont typeface="Arial" charset="0"/>
              <a:buChar char="•"/>
            </a:pPr>
            <a:endParaRPr lang="tr-TR" sz="3200" b="1"/>
          </a:p>
          <a:p>
            <a:pPr algn="just">
              <a:lnSpc>
                <a:spcPct val="150000"/>
              </a:lnSpc>
              <a:spcBef>
                <a:spcPct val="20000"/>
              </a:spcBef>
              <a:buFontTx/>
              <a:buChar char="•"/>
            </a:pPr>
            <a:endParaRPr lang="tr-TR" sz="2000"/>
          </a:p>
        </p:txBody>
      </p:sp>
      <p:sp>
        <p:nvSpPr>
          <p:cNvPr id="2" name="Metin kutusu 1"/>
          <p:cNvSpPr txBox="1"/>
          <p:nvPr/>
        </p:nvSpPr>
        <p:spPr>
          <a:xfrm>
            <a:off x="327025" y="0"/>
            <a:ext cx="8439150" cy="708025"/>
          </a:xfrm>
          <a:prstGeom prst="rect">
            <a:avLst/>
          </a:prstGeom>
          <a:noFill/>
        </p:spPr>
        <p:txBody>
          <a:bodyPr>
            <a:spAutoFit/>
          </a:bodyPr>
          <a:lstStyle/>
          <a:p>
            <a:pPr>
              <a:defRPr/>
            </a:pPr>
            <a:r>
              <a:rPr lang="tr-TR" sz="4000" b="1" cap="all" dirty="0"/>
              <a:t>WINDOWS’U KİŞİSELLEŞTİRMEK</a:t>
            </a:r>
          </a:p>
        </p:txBody>
      </p:sp>
      <p:pic>
        <p:nvPicPr>
          <p:cNvPr id="62468" name="Resim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2800" y="2112963"/>
            <a:ext cx="4500563" cy="947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ll/>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txBox="1">
            <a:spLocks noChangeArrowheads="1"/>
          </p:cNvSpPr>
          <p:nvPr/>
        </p:nvSpPr>
        <p:spPr bwMode="auto">
          <a:xfrm>
            <a:off x="327025" y="206375"/>
            <a:ext cx="8229600" cy="551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a:spcBef>
                <a:spcPct val="20000"/>
              </a:spcBef>
              <a:buFontTx/>
              <a:buChar char="•"/>
            </a:pPr>
            <a:r>
              <a:rPr lang="tr-TR" sz="3200" b="1"/>
              <a:t>Kısayol</a:t>
            </a:r>
            <a:r>
              <a:rPr lang="tr-TR" sz="3200"/>
              <a:t>: </a:t>
            </a:r>
            <a:r>
              <a:rPr lang="tr-TR" sz="2400"/>
              <a:t>Programlara ait dosyalar masaüstü ekranında bulunmaz. Bu yüzden programları çalıştırmak ancak ilgili dosyayı bularak gerçekleştirilir. Bu zahmetli ve zor bir iştir. Bu durumu ortadan kaldırmak için dosyanın bulunduğu konumu gösteren kısayol simgeleri kullanılır. Kısayol direk olarak dosyayı gösterdiği için kısayol simgesine çift tıklamak suretiyle program çalıştırılır. Kısayol simgelerinin </a:t>
            </a:r>
            <a:r>
              <a:rPr lang="tr-TR" sz="2400" b="1" u="sng"/>
              <a:t>sol alt tarafında yukarı yönde bir ok işareti</a:t>
            </a:r>
            <a:r>
              <a:rPr lang="tr-TR" sz="2400"/>
              <a:t> vardır.</a:t>
            </a:r>
          </a:p>
        </p:txBody>
      </p:sp>
      <p:pic>
        <p:nvPicPr>
          <p:cNvPr id="8195" name="Resim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3963" y="4067175"/>
            <a:ext cx="1068387" cy="92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ll/>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txBox="1">
            <a:spLocks noChangeArrowheads="1"/>
          </p:cNvSpPr>
          <p:nvPr/>
        </p:nvSpPr>
        <p:spPr bwMode="auto">
          <a:xfrm>
            <a:off x="327025" y="708025"/>
            <a:ext cx="8439150" cy="5108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r>
              <a:rPr lang="tr-TR" sz="2400" b="1" dirty="0" smtClean="0"/>
              <a:t>Görev Çubuğunu Özelleştirmek</a:t>
            </a:r>
          </a:p>
          <a:p>
            <a:pPr>
              <a:buFont typeface="Arial" pitchFamily="34" charset="0"/>
              <a:buChar char="•"/>
              <a:defRPr/>
            </a:pPr>
            <a:endParaRPr lang="tr-TR" sz="1600" dirty="0" smtClean="0"/>
          </a:p>
          <a:p>
            <a:pPr algn="just">
              <a:buFont typeface="Arial" pitchFamily="34" charset="0"/>
              <a:buChar char="•"/>
              <a:defRPr/>
            </a:pPr>
            <a:r>
              <a:rPr lang="tr-TR" b="1" dirty="0" smtClean="0"/>
              <a:t>Görev Çubuğunu Özelleştirmek: </a:t>
            </a:r>
            <a:r>
              <a:rPr lang="tr-TR" dirty="0" smtClean="0"/>
              <a:t>Windows Görev Çubuğu standart olarak masaüstü ekranının alt tarafında bulunmaktadır. Kullanıcı isterse görev çubuğunu fare yardımıyla ekranın soluna, sağına veya üst kısmına taşıyabilir.</a:t>
            </a:r>
          </a:p>
          <a:p>
            <a:pPr marL="0" indent="0" algn="just">
              <a:defRPr/>
            </a:pPr>
            <a:endParaRPr lang="tr-TR" dirty="0" smtClean="0"/>
          </a:p>
          <a:p>
            <a:pPr algn="just">
              <a:buFont typeface="Arial" pitchFamily="34" charset="0"/>
              <a:buChar char="•"/>
              <a:defRPr/>
            </a:pPr>
            <a:r>
              <a:rPr lang="tr-TR" dirty="0" smtClean="0"/>
              <a:t>Görev Çubuğu üzerinde birçok ayarlamalar yapmamız mümkündür. Görev Çubuğu üzerinde ayarlamalar yapmak için Görev Çubuğunun boş bir bölümünde farenin sağ tuşuna tıklayarak gelen seçeneklerden </a:t>
            </a:r>
            <a:r>
              <a:rPr lang="tr-TR" b="1" dirty="0" smtClean="0"/>
              <a:t>Özellikler </a:t>
            </a:r>
            <a:r>
              <a:rPr lang="tr-TR" dirty="0" smtClean="0"/>
              <a:t>seçeneğini tıklayabileceğimiz gibi </a:t>
            </a:r>
            <a:r>
              <a:rPr lang="tr-TR" b="1" dirty="0" smtClean="0"/>
              <a:t>Kişiselleştir </a:t>
            </a:r>
            <a:r>
              <a:rPr lang="tr-TR" dirty="0" smtClean="0"/>
              <a:t>penceresinde bulunan </a:t>
            </a:r>
            <a:r>
              <a:rPr lang="tr-TR" b="1" dirty="0" smtClean="0"/>
              <a:t>Görev Çubuğu ve Başlat Menüsü </a:t>
            </a:r>
            <a:r>
              <a:rPr lang="tr-TR" dirty="0" smtClean="0"/>
              <a:t>seçeneğine tıklayabiliriz. </a:t>
            </a:r>
            <a:endParaRPr lang="tr-TR" b="1" dirty="0" smtClean="0"/>
          </a:p>
          <a:p>
            <a:pPr>
              <a:buFont typeface="Arial" pitchFamily="34" charset="0"/>
              <a:buChar char="•"/>
              <a:defRPr/>
            </a:pPr>
            <a:endParaRPr lang="tr-TR" sz="1600" dirty="0" smtClean="0"/>
          </a:p>
          <a:p>
            <a:pPr>
              <a:buFont typeface="Arial" pitchFamily="34" charset="0"/>
              <a:buChar char="•"/>
              <a:defRPr/>
            </a:pPr>
            <a:endParaRPr lang="tr-TR" sz="3200" b="1" dirty="0" smtClean="0"/>
          </a:p>
          <a:p>
            <a:pPr algn="just">
              <a:lnSpc>
                <a:spcPct val="150000"/>
              </a:lnSpc>
              <a:spcBef>
                <a:spcPct val="20000"/>
              </a:spcBef>
              <a:buFontTx/>
              <a:buChar char="•"/>
              <a:defRPr/>
            </a:pPr>
            <a:endParaRPr lang="tr-TR" sz="2000" dirty="0" smtClean="0"/>
          </a:p>
        </p:txBody>
      </p:sp>
      <p:sp>
        <p:nvSpPr>
          <p:cNvPr id="2" name="Metin kutusu 1"/>
          <p:cNvSpPr txBox="1"/>
          <p:nvPr/>
        </p:nvSpPr>
        <p:spPr>
          <a:xfrm>
            <a:off x="327025" y="0"/>
            <a:ext cx="8439150" cy="708025"/>
          </a:xfrm>
          <a:prstGeom prst="rect">
            <a:avLst/>
          </a:prstGeom>
          <a:noFill/>
        </p:spPr>
        <p:txBody>
          <a:bodyPr>
            <a:spAutoFit/>
          </a:bodyPr>
          <a:lstStyle/>
          <a:p>
            <a:pPr>
              <a:defRPr/>
            </a:pPr>
            <a:r>
              <a:rPr lang="tr-TR" sz="4000" b="1" cap="all" dirty="0"/>
              <a:t>WINDOWS’U KİŞİSELLEŞTİRMEK</a:t>
            </a:r>
          </a:p>
        </p:txBody>
      </p:sp>
      <p:pic>
        <p:nvPicPr>
          <p:cNvPr id="63492" name="Resim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4100" y="4006850"/>
            <a:ext cx="2074863"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ll/>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3"/>
          <p:cNvSpPr txBox="1">
            <a:spLocks noChangeArrowheads="1"/>
          </p:cNvSpPr>
          <p:nvPr/>
        </p:nvSpPr>
        <p:spPr bwMode="auto">
          <a:xfrm>
            <a:off x="327025" y="708025"/>
            <a:ext cx="8439150" cy="5108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tr-TR" sz="2400" b="1"/>
              <a:t>Görev Çubuğunu Özelleştirmek</a:t>
            </a:r>
          </a:p>
          <a:p>
            <a:pPr>
              <a:buFont typeface="Arial" charset="0"/>
              <a:buChar char="•"/>
            </a:pPr>
            <a:endParaRPr lang="tr-TR" sz="1600"/>
          </a:p>
          <a:p>
            <a:pPr>
              <a:buFont typeface="Arial" charset="0"/>
              <a:buChar char="•"/>
            </a:pPr>
            <a:endParaRPr lang="tr-TR" sz="1600"/>
          </a:p>
          <a:p>
            <a:pPr>
              <a:buFont typeface="Arial" charset="0"/>
              <a:buChar char="•"/>
            </a:pPr>
            <a:endParaRPr lang="tr-TR" sz="3200" b="1"/>
          </a:p>
          <a:p>
            <a:pPr algn="just">
              <a:lnSpc>
                <a:spcPct val="150000"/>
              </a:lnSpc>
              <a:spcBef>
                <a:spcPct val="20000"/>
              </a:spcBef>
              <a:buFontTx/>
              <a:buChar char="•"/>
            </a:pPr>
            <a:endParaRPr lang="tr-TR" sz="2000"/>
          </a:p>
        </p:txBody>
      </p:sp>
      <p:sp>
        <p:nvSpPr>
          <p:cNvPr id="2" name="Metin kutusu 1"/>
          <p:cNvSpPr txBox="1"/>
          <p:nvPr/>
        </p:nvSpPr>
        <p:spPr>
          <a:xfrm>
            <a:off x="327025" y="0"/>
            <a:ext cx="8439150" cy="708025"/>
          </a:xfrm>
          <a:prstGeom prst="rect">
            <a:avLst/>
          </a:prstGeom>
          <a:noFill/>
        </p:spPr>
        <p:txBody>
          <a:bodyPr>
            <a:spAutoFit/>
          </a:bodyPr>
          <a:lstStyle/>
          <a:p>
            <a:pPr>
              <a:defRPr/>
            </a:pPr>
            <a:r>
              <a:rPr lang="tr-TR" sz="4000" b="1" cap="all" dirty="0"/>
              <a:t>WINDOWS’U KİŞİSELLEŞTİRMEK</a:t>
            </a:r>
          </a:p>
        </p:txBody>
      </p:sp>
      <p:pic>
        <p:nvPicPr>
          <p:cNvPr id="64516" name="Resim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3888" y="1333500"/>
            <a:ext cx="4813300" cy="448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ll/>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txBox="1">
            <a:spLocks noChangeArrowheads="1"/>
          </p:cNvSpPr>
          <p:nvPr/>
        </p:nvSpPr>
        <p:spPr bwMode="auto">
          <a:xfrm>
            <a:off x="327025" y="708025"/>
            <a:ext cx="8439150" cy="5108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r>
              <a:rPr lang="tr-TR" sz="2400" b="1" dirty="0" smtClean="0"/>
              <a:t>Görev Çubuğunu Özelleştirmek</a:t>
            </a:r>
          </a:p>
          <a:p>
            <a:pPr>
              <a:buFont typeface="Arial" pitchFamily="34" charset="0"/>
              <a:buChar char="•"/>
              <a:defRPr/>
            </a:pPr>
            <a:endParaRPr lang="tr-TR" sz="1600" dirty="0" smtClean="0"/>
          </a:p>
          <a:p>
            <a:pPr>
              <a:buFont typeface="+mj-lt"/>
              <a:buAutoNum type="arabicPeriod"/>
              <a:defRPr/>
            </a:pPr>
            <a:r>
              <a:rPr lang="tr-TR" sz="1600" dirty="0" smtClean="0"/>
              <a:t>Görev çubuğunu kilitleyebilir veya kilitini açabiliriz.</a:t>
            </a:r>
          </a:p>
          <a:p>
            <a:pPr>
              <a:buFont typeface="+mj-lt"/>
              <a:buAutoNum type="arabicPeriod"/>
              <a:defRPr/>
            </a:pPr>
            <a:r>
              <a:rPr lang="tr-TR" sz="1600" dirty="0" smtClean="0"/>
              <a:t>Görev çubuğunun ekrandan otomatik olarak gizlenmesini sağlayabiliriz.</a:t>
            </a:r>
          </a:p>
          <a:p>
            <a:pPr>
              <a:buFont typeface="+mj-lt"/>
              <a:buAutoNum type="arabicPeriod"/>
              <a:defRPr/>
            </a:pPr>
            <a:r>
              <a:rPr lang="tr-TR" sz="1600" dirty="0" smtClean="0"/>
              <a:t>Görev Çubuğundaki düğmelerin küçük simgeler şeklinde görünmesi için bu seçenek işaretlenir.</a:t>
            </a:r>
          </a:p>
          <a:p>
            <a:pPr>
              <a:buFont typeface="+mj-lt"/>
              <a:buAutoNum type="arabicPeriod"/>
              <a:defRPr/>
            </a:pPr>
            <a:r>
              <a:rPr lang="tr-TR" sz="1600" dirty="0" smtClean="0"/>
              <a:t>Görev Çubuğu alt, sol, sağ veya üste taşıyabiliriz</a:t>
            </a:r>
          </a:p>
          <a:p>
            <a:pPr>
              <a:buFont typeface="+mj-lt"/>
              <a:buAutoNum type="arabicPeriod"/>
              <a:defRPr/>
            </a:pPr>
            <a:r>
              <a:rPr lang="tr-TR" sz="1600" dirty="0" smtClean="0"/>
              <a:t>Görev Çubuğunda bulunan düğmeleri farklı durumlara göre özelleştirebiliriz</a:t>
            </a:r>
          </a:p>
          <a:p>
            <a:pPr lvl="1" algn="just">
              <a:buFont typeface="Wingdings" pitchFamily="2" charset="2"/>
              <a:buChar char="§"/>
              <a:defRPr/>
            </a:pPr>
            <a:r>
              <a:rPr lang="tr-TR" sz="1600" b="1" dirty="0" err="1" smtClean="0"/>
              <a:t>Herzaman</a:t>
            </a:r>
            <a:r>
              <a:rPr lang="tr-TR" sz="1600" b="1" dirty="0" smtClean="0"/>
              <a:t> birleştir, etiketleri gizle</a:t>
            </a:r>
            <a:r>
              <a:rPr lang="tr-TR" sz="1600" dirty="0" smtClean="0"/>
              <a:t>: Aynı tür program </a:t>
            </a:r>
            <a:r>
              <a:rPr lang="tr-TR" sz="1600" dirty="0" err="1" smtClean="0"/>
              <a:t>penceleri</a:t>
            </a:r>
            <a:r>
              <a:rPr lang="tr-TR" sz="1600" dirty="0" smtClean="0"/>
              <a:t> görev çubuğu tarafından gruplanır ve pencere başlık etiketleri gizlenir.</a:t>
            </a:r>
          </a:p>
          <a:p>
            <a:pPr lvl="1" algn="just">
              <a:buFont typeface="Wingdings" pitchFamily="2" charset="2"/>
              <a:buChar char="§"/>
              <a:defRPr/>
            </a:pPr>
            <a:r>
              <a:rPr lang="tr-TR" sz="1600" b="1" dirty="0" smtClean="0"/>
              <a:t>Görev </a:t>
            </a:r>
            <a:r>
              <a:rPr lang="tr-TR" sz="1600" b="1" dirty="0" err="1" smtClean="0"/>
              <a:t>çuğuğu</a:t>
            </a:r>
            <a:r>
              <a:rPr lang="tr-TR" sz="1600" b="1" dirty="0" smtClean="0"/>
              <a:t> dolduğunda birleştir</a:t>
            </a:r>
            <a:r>
              <a:rPr lang="tr-TR" sz="1600" dirty="0" smtClean="0"/>
              <a:t>: Açılan program </a:t>
            </a:r>
            <a:r>
              <a:rPr lang="tr-TR" sz="1600" dirty="0" err="1" smtClean="0"/>
              <a:t>penceleri</a:t>
            </a:r>
            <a:r>
              <a:rPr lang="tr-TR" sz="1600" dirty="0" smtClean="0"/>
              <a:t> görev çubuğunu taşacak sayıya geldiği zaman, ortak program pencereleri görev çubuğu tarafından gruplanır.</a:t>
            </a:r>
          </a:p>
          <a:p>
            <a:pPr lvl="1" algn="just">
              <a:buFont typeface="Wingdings" pitchFamily="2" charset="2"/>
              <a:buChar char="§"/>
              <a:defRPr/>
            </a:pPr>
            <a:r>
              <a:rPr lang="tr-TR" sz="1600" b="1" dirty="0" smtClean="0"/>
              <a:t>Hiçbir zaman birleştirme</a:t>
            </a:r>
            <a:r>
              <a:rPr lang="tr-TR" sz="1600" dirty="0" smtClean="0"/>
              <a:t>: Açılan program </a:t>
            </a:r>
            <a:r>
              <a:rPr lang="tr-TR" sz="1600" dirty="0" err="1" smtClean="0"/>
              <a:t>penceleri</a:t>
            </a:r>
            <a:r>
              <a:rPr lang="tr-TR" sz="1600" dirty="0" smtClean="0"/>
              <a:t> görev çubuğunu taşacak sayıya gelse bile pencereler görev çubuğu tarafında gruplanmaz ancak görev çubuğunun dışında kalan </a:t>
            </a:r>
            <a:r>
              <a:rPr lang="tr-TR" sz="1600" dirty="0" err="1" smtClean="0"/>
              <a:t>pencelere</a:t>
            </a:r>
            <a:r>
              <a:rPr lang="tr-TR" sz="1600" dirty="0" smtClean="0"/>
              <a:t> erişmek için görev çubuğunun sağ tarafında aşağı – yukarı yön tuşları aktif olur. Bu ok tuşları yardımıyla diğer pencerelere erişilebilir.</a:t>
            </a:r>
          </a:p>
          <a:p>
            <a:pPr marL="342900" lvl="1" indent="-342900">
              <a:buFont typeface="+mj-lt"/>
              <a:buAutoNum type="arabicPeriod" startAt="6"/>
              <a:defRPr/>
            </a:pPr>
            <a:r>
              <a:rPr lang="tr-TR" sz="1600" dirty="0" smtClean="0"/>
              <a:t>Daha öncede bahsettiğimiz </a:t>
            </a:r>
            <a:r>
              <a:rPr lang="tr-TR" sz="1600" dirty="0" err="1" smtClean="0"/>
              <a:t>Aero</a:t>
            </a:r>
            <a:r>
              <a:rPr lang="tr-TR" sz="1600" dirty="0" smtClean="0"/>
              <a:t> </a:t>
            </a:r>
            <a:r>
              <a:rPr lang="tr-TR" sz="1600" dirty="0" err="1" smtClean="0"/>
              <a:t>Peek</a:t>
            </a:r>
            <a:r>
              <a:rPr lang="tr-TR" sz="1600" dirty="0" smtClean="0"/>
              <a:t> özelliğini açıp kapatabiliriz.</a:t>
            </a:r>
          </a:p>
          <a:p>
            <a:pPr marL="457200" lvl="1" indent="0">
              <a:defRPr/>
            </a:pPr>
            <a:endParaRPr lang="tr-TR" sz="1600" dirty="0" smtClean="0"/>
          </a:p>
          <a:p>
            <a:pPr>
              <a:buFont typeface="Arial" pitchFamily="34" charset="0"/>
              <a:buChar char="•"/>
              <a:defRPr/>
            </a:pPr>
            <a:endParaRPr lang="tr-TR" sz="1600" dirty="0" smtClean="0"/>
          </a:p>
          <a:p>
            <a:pPr>
              <a:buFont typeface="Arial" pitchFamily="34" charset="0"/>
              <a:buChar char="•"/>
              <a:defRPr/>
            </a:pPr>
            <a:endParaRPr lang="tr-TR" sz="3200" b="1" dirty="0" smtClean="0"/>
          </a:p>
          <a:p>
            <a:pPr algn="just">
              <a:lnSpc>
                <a:spcPct val="150000"/>
              </a:lnSpc>
              <a:spcBef>
                <a:spcPct val="20000"/>
              </a:spcBef>
              <a:buFontTx/>
              <a:buChar char="•"/>
              <a:defRPr/>
            </a:pPr>
            <a:endParaRPr lang="tr-TR" sz="2000" dirty="0" smtClean="0"/>
          </a:p>
        </p:txBody>
      </p:sp>
      <p:sp>
        <p:nvSpPr>
          <p:cNvPr id="2" name="Metin kutusu 1"/>
          <p:cNvSpPr txBox="1"/>
          <p:nvPr/>
        </p:nvSpPr>
        <p:spPr>
          <a:xfrm>
            <a:off x="327025" y="0"/>
            <a:ext cx="8439150" cy="708025"/>
          </a:xfrm>
          <a:prstGeom prst="rect">
            <a:avLst/>
          </a:prstGeom>
          <a:noFill/>
        </p:spPr>
        <p:txBody>
          <a:bodyPr>
            <a:spAutoFit/>
          </a:bodyPr>
          <a:lstStyle/>
          <a:p>
            <a:pPr>
              <a:defRPr/>
            </a:pPr>
            <a:r>
              <a:rPr lang="tr-TR" sz="4000" b="1" cap="all" dirty="0"/>
              <a:t>WINDOWS’U KİŞİSELLEŞTİRMEK</a:t>
            </a:r>
          </a:p>
        </p:txBody>
      </p:sp>
    </p:spTree>
  </p:cSld>
  <p:clrMapOvr>
    <a:masterClrMapping/>
  </p:clrMapOvr>
  <p:transition spd="slow">
    <p:pull/>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3"/>
          <p:cNvSpPr txBox="1">
            <a:spLocks noChangeArrowheads="1"/>
          </p:cNvSpPr>
          <p:nvPr/>
        </p:nvSpPr>
        <p:spPr bwMode="auto">
          <a:xfrm>
            <a:off x="327025" y="708025"/>
            <a:ext cx="8439150" cy="5108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tr-TR" sz="2400" b="1"/>
              <a:t>Başlat Menüsünü Özelleştirme</a:t>
            </a:r>
          </a:p>
          <a:p>
            <a:endParaRPr lang="tr-TR" sz="1600"/>
          </a:p>
          <a:p>
            <a:pPr>
              <a:buFont typeface="Arial" charset="0"/>
              <a:buChar char="•"/>
            </a:pPr>
            <a:endParaRPr lang="tr-TR" sz="1600"/>
          </a:p>
          <a:p>
            <a:pPr>
              <a:buFont typeface="Arial" charset="0"/>
              <a:buChar char="•"/>
            </a:pPr>
            <a:endParaRPr lang="tr-TR" sz="3200" b="1"/>
          </a:p>
          <a:p>
            <a:pPr algn="just">
              <a:lnSpc>
                <a:spcPct val="150000"/>
              </a:lnSpc>
              <a:spcBef>
                <a:spcPct val="20000"/>
              </a:spcBef>
              <a:buFontTx/>
              <a:buChar char="•"/>
            </a:pPr>
            <a:endParaRPr lang="tr-TR" sz="2000"/>
          </a:p>
        </p:txBody>
      </p:sp>
      <p:sp>
        <p:nvSpPr>
          <p:cNvPr id="2" name="Metin kutusu 1"/>
          <p:cNvSpPr txBox="1"/>
          <p:nvPr/>
        </p:nvSpPr>
        <p:spPr>
          <a:xfrm>
            <a:off x="327025" y="0"/>
            <a:ext cx="8439150" cy="708025"/>
          </a:xfrm>
          <a:prstGeom prst="rect">
            <a:avLst/>
          </a:prstGeom>
          <a:noFill/>
        </p:spPr>
        <p:txBody>
          <a:bodyPr>
            <a:spAutoFit/>
          </a:bodyPr>
          <a:lstStyle/>
          <a:p>
            <a:pPr>
              <a:defRPr/>
            </a:pPr>
            <a:r>
              <a:rPr lang="tr-TR" sz="4000" b="1" cap="all" dirty="0"/>
              <a:t>WINDOWS’U KİŞİSELLEŞTİRMEK</a:t>
            </a:r>
          </a:p>
        </p:txBody>
      </p:sp>
      <p:pic>
        <p:nvPicPr>
          <p:cNvPr id="66564" name="Resim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0538" y="1185863"/>
            <a:ext cx="4981575" cy="464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5" name="Metin kutusu 2"/>
          <p:cNvSpPr txBox="1">
            <a:spLocks noChangeArrowheads="1"/>
          </p:cNvSpPr>
          <p:nvPr/>
        </p:nvSpPr>
        <p:spPr bwMode="auto">
          <a:xfrm>
            <a:off x="5791200" y="2324100"/>
            <a:ext cx="2757488"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tr-TR"/>
              <a:t>Numaralandırılmış seçenekleri inceleyecek olursak;</a:t>
            </a:r>
          </a:p>
        </p:txBody>
      </p:sp>
    </p:spTree>
  </p:cSld>
  <p:clrMapOvr>
    <a:masterClrMapping/>
  </p:clrMapOvr>
  <p:transition spd="slow">
    <p:pull/>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3"/>
          <p:cNvSpPr txBox="1">
            <a:spLocks noChangeArrowheads="1"/>
          </p:cNvSpPr>
          <p:nvPr/>
        </p:nvSpPr>
        <p:spPr bwMode="auto">
          <a:xfrm>
            <a:off x="327025" y="708025"/>
            <a:ext cx="8439150" cy="5108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a:solidFill>
                  <a:schemeClr val="tx1"/>
                </a:solidFill>
                <a:latin typeface="Arial" charset="0"/>
              </a:defRPr>
            </a:lvl1pPr>
            <a:lvl2pPr marL="342900" indent="-34290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tr-TR" sz="2400" b="1"/>
              <a:t>Başlat Menüsünü Özelleştirme</a:t>
            </a:r>
          </a:p>
          <a:p>
            <a:endParaRPr lang="tr-TR" sz="1600"/>
          </a:p>
          <a:p>
            <a:pPr lvl="1">
              <a:buFont typeface="Arial" charset="0"/>
              <a:buAutoNum type="arabicPeriod"/>
            </a:pPr>
            <a:r>
              <a:rPr lang="tr-TR" b="1"/>
              <a:t>Özelleştir </a:t>
            </a:r>
            <a:r>
              <a:rPr lang="tr-TR"/>
              <a:t>düğmesine basarak ekrana gelen </a:t>
            </a:r>
            <a:r>
              <a:rPr lang="tr-TR" b="1"/>
              <a:t>Başlat Menüsü’nü Özelleştir</a:t>
            </a:r>
            <a:r>
              <a:rPr lang="tr-TR"/>
              <a:t> penceresinden Başlat Menüsünün görünümü ve eklenecek yeni birimlerin seçimi yapılır.</a:t>
            </a:r>
          </a:p>
          <a:p>
            <a:pPr>
              <a:buFont typeface="Arial" charset="0"/>
              <a:buChar char="•"/>
            </a:pPr>
            <a:endParaRPr lang="tr-TR" sz="1600"/>
          </a:p>
          <a:p>
            <a:pPr>
              <a:buFont typeface="Arial" charset="0"/>
              <a:buChar char="•"/>
            </a:pPr>
            <a:endParaRPr lang="tr-TR" sz="3200" b="1"/>
          </a:p>
          <a:p>
            <a:pPr algn="just">
              <a:lnSpc>
                <a:spcPct val="150000"/>
              </a:lnSpc>
              <a:spcBef>
                <a:spcPct val="20000"/>
              </a:spcBef>
              <a:buFontTx/>
              <a:buChar char="•"/>
            </a:pPr>
            <a:endParaRPr lang="tr-TR" sz="2000"/>
          </a:p>
        </p:txBody>
      </p:sp>
      <p:sp>
        <p:nvSpPr>
          <p:cNvPr id="2" name="Metin kutusu 1"/>
          <p:cNvSpPr txBox="1"/>
          <p:nvPr/>
        </p:nvSpPr>
        <p:spPr>
          <a:xfrm>
            <a:off x="327025" y="0"/>
            <a:ext cx="8439150" cy="708025"/>
          </a:xfrm>
          <a:prstGeom prst="rect">
            <a:avLst/>
          </a:prstGeom>
          <a:noFill/>
        </p:spPr>
        <p:txBody>
          <a:bodyPr>
            <a:spAutoFit/>
          </a:bodyPr>
          <a:lstStyle/>
          <a:p>
            <a:pPr>
              <a:defRPr/>
            </a:pPr>
            <a:r>
              <a:rPr lang="tr-TR" sz="4000" b="1" cap="all" dirty="0"/>
              <a:t>WINDOWS’U KİŞİSELLEŞTİRMEK</a:t>
            </a:r>
          </a:p>
        </p:txBody>
      </p:sp>
      <p:pic>
        <p:nvPicPr>
          <p:cNvPr id="67588" name="Resim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6313" y="1965325"/>
            <a:ext cx="3314700" cy="406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ll/>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txBox="1">
            <a:spLocks noChangeArrowheads="1"/>
          </p:cNvSpPr>
          <p:nvPr/>
        </p:nvSpPr>
        <p:spPr bwMode="auto">
          <a:xfrm>
            <a:off x="327025" y="708025"/>
            <a:ext cx="8439150" cy="5108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r>
              <a:rPr lang="tr-TR" sz="2400" b="1" dirty="0" smtClean="0"/>
              <a:t>Başlat Menüsünü Özelleştirme</a:t>
            </a:r>
          </a:p>
          <a:p>
            <a:pPr>
              <a:defRPr/>
            </a:pPr>
            <a:endParaRPr lang="tr-TR" sz="1600" dirty="0" smtClean="0"/>
          </a:p>
          <a:p>
            <a:pPr marL="342900" lvl="1" indent="-342900">
              <a:buFont typeface="+mj-lt"/>
              <a:buAutoNum type="arabicPeriod" startAt="2"/>
              <a:defRPr/>
            </a:pPr>
            <a:r>
              <a:rPr lang="tr-TR" dirty="0" smtClean="0"/>
              <a:t>Başlat Menüsünde bulunan </a:t>
            </a:r>
            <a:r>
              <a:rPr lang="tr-TR" b="1" dirty="0" smtClean="0">
                <a:solidFill>
                  <a:srgbClr val="FF0000"/>
                </a:solidFill>
              </a:rPr>
              <a:t>Güç</a:t>
            </a:r>
            <a:r>
              <a:rPr lang="tr-TR" dirty="0" smtClean="0"/>
              <a:t> düğmesinin varsayılan olarak hangi eylem olacağı buradaki açılır listeden seçilir. Listede şu seçenekler bulunur:</a:t>
            </a:r>
          </a:p>
          <a:p>
            <a:pPr marL="342900" lvl="1" indent="-342900">
              <a:buFont typeface="+mj-lt"/>
              <a:buAutoNum type="arabicPeriod" startAt="2"/>
              <a:defRPr/>
            </a:pPr>
            <a:endParaRPr lang="tr-TR" sz="1600" dirty="0" smtClean="0"/>
          </a:p>
          <a:p>
            <a:pPr lvl="1">
              <a:lnSpc>
                <a:spcPct val="150000"/>
              </a:lnSpc>
              <a:buFont typeface="Wingdings" pitchFamily="2" charset="2"/>
              <a:buChar char="v"/>
              <a:defRPr/>
            </a:pPr>
            <a:r>
              <a:rPr lang="tr-TR" sz="1600" dirty="0" smtClean="0"/>
              <a:t>Kullanıcı Değiştir</a:t>
            </a:r>
          </a:p>
          <a:p>
            <a:pPr lvl="1">
              <a:lnSpc>
                <a:spcPct val="150000"/>
              </a:lnSpc>
              <a:buFont typeface="Wingdings" pitchFamily="2" charset="2"/>
              <a:buChar char="v"/>
              <a:defRPr/>
            </a:pPr>
            <a:r>
              <a:rPr lang="tr-TR" sz="1600" dirty="0" smtClean="0"/>
              <a:t>Oturumu Kapat</a:t>
            </a:r>
          </a:p>
          <a:p>
            <a:pPr lvl="1">
              <a:lnSpc>
                <a:spcPct val="150000"/>
              </a:lnSpc>
              <a:buFont typeface="Wingdings" pitchFamily="2" charset="2"/>
              <a:buChar char="v"/>
              <a:defRPr/>
            </a:pPr>
            <a:r>
              <a:rPr lang="tr-TR" sz="1600" dirty="0" smtClean="0"/>
              <a:t>Kilitle</a:t>
            </a:r>
          </a:p>
          <a:p>
            <a:pPr lvl="1">
              <a:lnSpc>
                <a:spcPct val="150000"/>
              </a:lnSpc>
              <a:buFont typeface="Wingdings" pitchFamily="2" charset="2"/>
              <a:buChar char="v"/>
              <a:defRPr/>
            </a:pPr>
            <a:r>
              <a:rPr lang="tr-TR" sz="1600" dirty="0" smtClean="0"/>
              <a:t>Yeniden Başlat</a:t>
            </a:r>
          </a:p>
          <a:p>
            <a:pPr lvl="1">
              <a:lnSpc>
                <a:spcPct val="150000"/>
              </a:lnSpc>
              <a:buFont typeface="Wingdings" pitchFamily="2" charset="2"/>
              <a:buChar char="v"/>
              <a:defRPr/>
            </a:pPr>
            <a:r>
              <a:rPr lang="tr-TR" sz="1600" dirty="0" smtClean="0"/>
              <a:t>Uyku</a:t>
            </a:r>
          </a:p>
          <a:p>
            <a:pPr lvl="1">
              <a:lnSpc>
                <a:spcPct val="150000"/>
              </a:lnSpc>
              <a:buFont typeface="Wingdings" pitchFamily="2" charset="2"/>
              <a:buChar char="v"/>
              <a:defRPr/>
            </a:pPr>
            <a:r>
              <a:rPr lang="tr-TR" sz="1600" dirty="0" smtClean="0"/>
              <a:t>Hazırda Beklet</a:t>
            </a:r>
          </a:p>
          <a:p>
            <a:pPr lvl="1">
              <a:lnSpc>
                <a:spcPct val="150000"/>
              </a:lnSpc>
              <a:buFont typeface="Wingdings" pitchFamily="2" charset="2"/>
              <a:buChar char="v"/>
              <a:defRPr/>
            </a:pPr>
            <a:r>
              <a:rPr lang="tr-TR" sz="1600" dirty="0" smtClean="0"/>
              <a:t>Kapat</a:t>
            </a:r>
          </a:p>
          <a:p>
            <a:pPr marL="342900" lvl="1" indent="-342900">
              <a:buFont typeface="+mj-lt"/>
              <a:buAutoNum type="arabicPeriod" startAt="2"/>
              <a:defRPr/>
            </a:pPr>
            <a:endParaRPr lang="tr-TR" sz="1600" dirty="0" smtClean="0"/>
          </a:p>
          <a:p>
            <a:pPr>
              <a:buFont typeface="Arial" pitchFamily="34" charset="0"/>
              <a:buChar char="•"/>
              <a:defRPr/>
            </a:pPr>
            <a:endParaRPr lang="tr-TR" sz="3200" b="1" dirty="0" smtClean="0"/>
          </a:p>
          <a:p>
            <a:pPr algn="just">
              <a:lnSpc>
                <a:spcPct val="150000"/>
              </a:lnSpc>
              <a:spcBef>
                <a:spcPct val="20000"/>
              </a:spcBef>
              <a:buFontTx/>
              <a:buChar char="•"/>
              <a:defRPr/>
            </a:pPr>
            <a:endParaRPr lang="tr-TR" sz="2000" dirty="0" smtClean="0"/>
          </a:p>
        </p:txBody>
      </p:sp>
      <p:sp>
        <p:nvSpPr>
          <p:cNvPr id="2" name="Metin kutusu 1"/>
          <p:cNvSpPr txBox="1"/>
          <p:nvPr/>
        </p:nvSpPr>
        <p:spPr>
          <a:xfrm>
            <a:off x="327025" y="0"/>
            <a:ext cx="8439150" cy="708025"/>
          </a:xfrm>
          <a:prstGeom prst="rect">
            <a:avLst/>
          </a:prstGeom>
          <a:noFill/>
        </p:spPr>
        <p:txBody>
          <a:bodyPr>
            <a:spAutoFit/>
          </a:bodyPr>
          <a:lstStyle/>
          <a:p>
            <a:pPr>
              <a:defRPr/>
            </a:pPr>
            <a:r>
              <a:rPr lang="tr-TR" sz="4000" b="1" cap="all" dirty="0"/>
              <a:t>WINDOWS’U KİŞİSELLEŞTİRMEK</a:t>
            </a:r>
          </a:p>
        </p:txBody>
      </p:sp>
    </p:spTree>
  </p:cSld>
  <p:clrMapOvr>
    <a:masterClrMapping/>
  </p:clrMapOvr>
  <p:transition spd="slow">
    <p:pull/>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txBox="1">
            <a:spLocks noChangeArrowheads="1"/>
          </p:cNvSpPr>
          <p:nvPr/>
        </p:nvSpPr>
        <p:spPr bwMode="auto">
          <a:xfrm>
            <a:off x="327025" y="708025"/>
            <a:ext cx="8439150" cy="5108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r>
              <a:rPr lang="tr-TR" sz="2400" b="1" dirty="0" smtClean="0"/>
              <a:t>Başlat Menüsünü Özelleştirme</a:t>
            </a:r>
          </a:p>
          <a:p>
            <a:pPr>
              <a:defRPr/>
            </a:pPr>
            <a:endParaRPr lang="tr-TR" sz="1600" dirty="0" smtClean="0"/>
          </a:p>
          <a:p>
            <a:pPr marL="342900" lvl="1" indent="-342900">
              <a:buFont typeface="+mj-lt"/>
              <a:buAutoNum type="arabicPeriod" startAt="3"/>
              <a:defRPr/>
            </a:pPr>
            <a:r>
              <a:rPr lang="tr-TR" dirty="0" smtClean="0"/>
              <a:t>Son açılan pencereler Başlat Menüsünde depolanır böylece kullanıcı kullanılan son programlar hakkında bilgi sahibi olur.</a:t>
            </a:r>
          </a:p>
          <a:p>
            <a:pPr marL="342900" lvl="1" indent="-342900">
              <a:buFont typeface="+mj-lt"/>
              <a:buAutoNum type="arabicPeriod" startAt="3"/>
              <a:defRPr/>
            </a:pPr>
            <a:endParaRPr lang="tr-TR" sz="1600" dirty="0" smtClean="0"/>
          </a:p>
          <a:p>
            <a:pPr marL="342900" lvl="1" indent="-342900">
              <a:buFont typeface="+mj-lt"/>
              <a:buAutoNum type="arabicPeriod" startAt="3"/>
              <a:defRPr/>
            </a:pPr>
            <a:endParaRPr lang="tr-TR" sz="1600" dirty="0" smtClean="0"/>
          </a:p>
          <a:p>
            <a:pPr marL="342900" lvl="1" indent="-342900">
              <a:buFont typeface="+mj-lt"/>
              <a:buAutoNum type="arabicPeriod" startAt="3"/>
              <a:defRPr/>
            </a:pPr>
            <a:r>
              <a:rPr lang="tr-TR" dirty="0" smtClean="0"/>
              <a:t>Son kullanılan öğeler Başlat Menüsünde depolanır böylece kullanıcı kullanılan son öğeler hakkında bilgi sahibi olur.</a:t>
            </a:r>
          </a:p>
          <a:p>
            <a:pPr marL="342900" lvl="1" indent="-342900">
              <a:buFont typeface="+mj-lt"/>
              <a:buAutoNum type="arabicPeriod" startAt="3"/>
              <a:defRPr/>
            </a:pPr>
            <a:endParaRPr lang="tr-TR" dirty="0" smtClean="0"/>
          </a:p>
          <a:p>
            <a:pPr marL="342900" lvl="1" indent="-342900">
              <a:buFont typeface="+mj-lt"/>
              <a:buAutoNum type="arabicPeriod" startAt="3"/>
              <a:defRPr/>
            </a:pPr>
            <a:endParaRPr lang="tr-TR" dirty="0" smtClean="0"/>
          </a:p>
          <a:p>
            <a:pPr marL="342900" lvl="1" indent="-342900">
              <a:buFont typeface="+mj-lt"/>
              <a:buAutoNum type="arabicPeriod" startAt="3"/>
              <a:defRPr/>
            </a:pPr>
            <a:endParaRPr lang="tr-TR" dirty="0" smtClean="0"/>
          </a:p>
          <a:p>
            <a:pPr marL="342900" lvl="1" indent="-342900">
              <a:buFont typeface="+mj-lt"/>
              <a:buAutoNum type="arabicPeriod" startAt="3"/>
              <a:defRPr/>
            </a:pPr>
            <a:endParaRPr lang="tr-TR" dirty="0" smtClean="0"/>
          </a:p>
          <a:p>
            <a:pPr marL="0" lvl="1" indent="0" algn="just">
              <a:defRPr/>
            </a:pPr>
            <a:r>
              <a:rPr lang="tr-TR" dirty="0" smtClean="0"/>
              <a:t>	Yapılan değişiklerin kaydedilmesi için </a:t>
            </a:r>
            <a:r>
              <a:rPr lang="tr-TR" b="1" dirty="0" smtClean="0"/>
              <a:t>Tamam </a:t>
            </a:r>
            <a:r>
              <a:rPr lang="tr-TR" dirty="0" smtClean="0"/>
              <a:t>veya </a:t>
            </a:r>
            <a:r>
              <a:rPr lang="tr-TR" b="1" dirty="0" smtClean="0"/>
              <a:t>Uygula </a:t>
            </a:r>
            <a:r>
              <a:rPr lang="tr-TR" dirty="0" smtClean="0"/>
              <a:t>düğmelerine tıklanması gerekmektedir.</a:t>
            </a:r>
          </a:p>
          <a:p>
            <a:pPr marL="342900" lvl="1" indent="-342900">
              <a:buFont typeface="+mj-lt"/>
              <a:buAutoNum type="arabicPeriod" startAt="3"/>
              <a:defRPr/>
            </a:pPr>
            <a:endParaRPr lang="tr-TR" dirty="0" smtClean="0"/>
          </a:p>
          <a:p>
            <a:pPr marL="342900" lvl="1" indent="-342900">
              <a:buFont typeface="+mj-lt"/>
              <a:buAutoNum type="arabicPeriod" startAt="3"/>
              <a:defRPr/>
            </a:pPr>
            <a:endParaRPr lang="tr-TR" sz="3200" b="1" dirty="0" smtClean="0"/>
          </a:p>
          <a:p>
            <a:pPr algn="just">
              <a:lnSpc>
                <a:spcPct val="150000"/>
              </a:lnSpc>
              <a:spcBef>
                <a:spcPct val="20000"/>
              </a:spcBef>
              <a:buFontTx/>
              <a:buChar char="•"/>
              <a:defRPr/>
            </a:pPr>
            <a:endParaRPr lang="tr-TR" sz="2000" dirty="0" smtClean="0"/>
          </a:p>
        </p:txBody>
      </p:sp>
      <p:sp>
        <p:nvSpPr>
          <p:cNvPr id="2" name="Metin kutusu 1"/>
          <p:cNvSpPr txBox="1"/>
          <p:nvPr/>
        </p:nvSpPr>
        <p:spPr>
          <a:xfrm>
            <a:off x="327025" y="0"/>
            <a:ext cx="8439150" cy="708025"/>
          </a:xfrm>
          <a:prstGeom prst="rect">
            <a:avLst/>
          </a:prstGeom>
          <a:noFill/>
        </p:spPr>
        <p:txBody>
          <a:bodyPr>
            <a:spAutoFit/>
          </a:bodyPr>
          <a:lstStyle/>
          <a:p>
            <a:pPr>
              <a:defRPr/>
            </a:pPr>
            <a:r>
              <a:rPr lang="tr-TR" sz="4000" b="1" cap="all" dirty="0"/>
              <a:t>WINDOWS’U KİŞİSELLEŞTİRMEK</a:t>
            </a:r>
          </a:p>
        </p:txBody>
      </p:sp>
    </p:spTree>
  </p:cSld>
  <p:clrMapOvr>
    <a:masterClrMapping/>
  </p:clrMapOvr>
  <p:transition spd="slow">
    <p:pull/>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txBox="1">
            <a:spLocks noChangeArrowheads="1"/>
          </p:cNvSpPr>
          <p:nvPr/>
        </p:nvSpPr>
        <p:spPr bwMode="auto">
          <a:xfrm>
            <a:off x="327025" y="708025"/>
            <a:ext cx="8439150" cy="5108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r>
              <a:rPr lang="tr-TR" sz="2400" b="1" dirty="0" smtClean="0"/>
              <a:t>Dosya ve Klasör İşlemleri</a:t>
            </a:r>
          </a:p>
          <a:p>
            <a:pPr>
              <a:defRPr/>
            </a:pPr>
            <a:endParaRPr lang="tr-TR" sz="1600" dirty="0" smtClean="0"/>
          </a:p>
          <a:p>
            <a:pPr algn="just">
              <a:buFont typeface="Arial" pitchFamily="34" charset="0"/>
              <a:buChar char="•"/>
              <a:defRPr/>
            </a:pPr>
            <a:r>
              <a:rPr lang="tr-TR" sz="2000" b="1" dirty="0" smtClean="0"/>
              <a:t>Dosya: </a:t>
            </a:r>
            <a:r>
              <a:rPr lang="tr-TR" sz="2000" dirty="0" smtClean="0"/>
              <a:t>Bilgisayarda her türlü bilgi sayısal olarak kaydedilir. Bu sayısal bilgi topluluğuna </a:t>
            </a:r>
            <a:r>
              <a:rPr lang="tr-TR" sz="2000" b="1" dirty="0" smtClean="0"/>
              <a:t>Dosya </a:t>
            </a:r>
            <a:r>
              <a:rPr lang="tr-TR" sz="2000" dirty="0" smtClean="0"/>
              <a:t>adı verilir. Dosya üç bölümden oluşur.</a:t>
            </a:r>
          </a:p>
          <a:p>
            <a:pPr algn="just">
              <a:buFont typeface="Arial" pitchFamily="34" charset="0"/>
              <a:buChar char="•"/>
              <a:defRPr/>
            </a:pPr>
            <a:endParaRPr lang="tr-TR" sz="2000" dirty="0" smtClean="0"/>
          </a:p>
          <a:p>
            <a:pPr algn="just">
              <a:buFont typeface="Arial" pitchFamily="34" charset="0"/>
              <a:buChar char="•"/>
              <a:defRPr/>
            </a:pPr>
            <a:endParaRPr lang="tr-TR" sz="2000" dirty="0" smtClean="0"/>
          </a:p>
          <a:p>
            <a:pPr algn="just">
              <a:defRPr/>
            </a:pPr>
            <a:r>
              <a:rPr lang="tr-TR" dirty="0" smtClean="0"/>
              <a:t>		</a:t>
            </a:r>
            <a:r>
              <a:rPr lang="tr-TR" sz="3200" b="1" dirty="0" err="1" smtClean="0">
                <a:solidFill>
                  <a:srgbClr val="FF0000"/>
                </a:solidFill>
              </a:rPr>
              <a:t>dosyaadı</a:t>
            </a:r>
            <a:r>
              <a:rPr lang="tr-TR" sz="4400" b="1" dirty="0" err="1" smtClean="0"/>
              <a:t>.</a:t>
            </a:r>
            <a:r>
              <a:rPr lang="tr-TR" sz="3200" b="1" dirty="0" err="1" smtClean="0"/>
              <a:t>dosyauzantısı</a:t>
            </a:r>
            <a:endParaRPr lang="tr-TR" sz="3200" b="1" dirty="0" smtClean="0"/>
          </a:p>
          <a:p>
            <a:pPr algn="just">
              <a:defRPr/>
            </a:pPr>
            <a:r>
              <a:rPr lang="tr-TR" dirty="0" smtClean="0"/>
              <a:t>	</a:t>
            </a:r>
          </a:p>
          <a:p>
            <a:pPr algn="just">
              <a:defRPr/>
            </a:pPr>
            <a:r>
              <a:rPr lang="tr-TR" dirty="0" smtClean="0"/>
              <a:t>	Örnek: ., anasayfa.jpg, rapor.docx, winrar.exe, elleraldı.mp3</a:t>
            </a:r>
          </a:p>
          <a:p>
            <a:pPr marL="0" lvl="1" indent="0">
              <a:defRPr/>
            </a:pPr>
            <a:endParaRPr lang="tr-TR" dirty="0" smtClean="0"/>
          </a:p>
          <a:p>
            <a:pPr marL="342900" lvl="1" indent="-342900">
              <a:buFont typeface="+mj-lt"/>
              <a:buAutoNum type="arabicPeriod" startAt="3"/>
              <a:defRPr/>
            </a:pPr>
            <a:endParaRPr lang="tr-TR" sz="3200" b="1" dirty="0" smtClean="0"/>
          </a:p>
          <a:p>
            <a:pPr algn="just">
              <a:lnSpc>
                <a:spcPct val="150000"/>
              </a:lnSpc>
              <a:spcBef>
                <a:spcPct val="20000"/>
              </a:spcBef>
              <a:buFontTx/>
              <a:buChar char="•"/>
              <a:defRPr/>
            </a:pPr>
            <a:endParaRPr lang="tr-TR" sz="2000" dirty="0" smtClean="0"/>
          </a:p>
        </p:txBody>
      </p:sp>
      <p:sp>
        <p:nvSpPr>
          <p:cNvPr id="2" name="Metin kutusu 1"/>
          <p:cNvSpPr txBox="1"/>
          <p:nvPr/>
        </p:nvSpPr>
        <p:spPr>
          <a:xfrm>
            <a:off x="327025" y="0"/>
            <a:ext cx="8439150" cy="708025"/>
          </a:xfrm>
          <a:prstGeom prst="rect">
            <a:avLst/>
          </a:prstGeom>
          <a:noFill/>
        </p:spPr>
        <p:txBody>
          <a:bodyPr>
            <a:spAutoFit/>
          </a:bodyPr>
          <a:lstStyle/>
          <a:p>
            <a:pPr>
              <a:defRPr/>
            </a:pPr>
            <a:r>
              <a:rPr lang="tr-TR" sz="4000" b="1" cap="all" dirty="0"/>
              <a:t>WINDOWS’U KİŞİSELLEŞTİRMEK</a:t>
            </a:r>
          </a:p>
        </p:txBody>
      </p:sp>
    </p:spTree>
  </p:cSld>
  <p:clrMapOvr>
    <a:masterClrMapping/>
  </p:clrMapOvr>
  <p:transition spd="slow">
    <p:pull/>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3"/>
          <p:cNvSpPr txBox="1">
            <a:spLocks noChangeArrowheads="1"/>
          </p:cNvSpPr>
          <p:nvPr/>
        </p:nvSpPr>
        <p:spPr bwMode="auto">
          <a:xfrm>
            <a:off x="327025" y="708025"/>
            <a:ext cx="8439150" cy="5108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tr-TR" sz="2400" b="1"/>
              <a:t>Dosya ve Klasör İşlemleri</a:t>
            </a:r>
          </a:p>
          <a:p>
            <a:endParaRPr lang="tr-TR" sz="1600"/>
          </a:p>
          <a:p>
            <a:pPr algn="just">
              <a:buFont typeface="Arial" charset="0"/>
              <a:buChar char="•"/>
            </a:pPr>
            <a:r>
              <a:rPr lang="tr-TR" sz="2000" b="1"/>
              <a:t>Klasör:</a:t>
            </a:r>
            <a:r>
              <a:rPr lang="tr-TR" sz="2000"/>
              <a:t> Farklı türdeki bu dosyaları bir düzen içerisinde birbirinden bağımsız şekilde gruplandırmak için klasör adı verilen yapılar kullanılır.</a:t>
            </a:r>
          </a:p>
          <a:p>
            <a:pPr algn="just">
              <a:buFont typeface="Arial" charset="0"/>
              <a:buChar char="•"/>
            </a:pPr>
            <a:endParaRPr lang="tr-TR" sz="3200" b="1"/>
          </a:p>
          <a:p>
            <a:pPr algn="just">
              <a:lnSpc>
                <a:spcPct val="150000"/>
              </a:lnSpc>
              <a:spcBef>
                <a:spcPct val="20000"/>
              </a:spcBef>
              <a:buFontTx/>
              <a:buChar char="•"/>
            </a:pPr>
            <a:endParaRPr lang="tr-TR" sz="2000"/>
          </a:p>
        </p:txBody>
      </p:sp>
      <p:sp>
        <p:nvSpPr>
          <p:cNvPr id="2" name="Metin kutusu 1"/>
          <p:cNvSpPr txBox="1"/>
          <p:nvPr/>
        </p:nvSpPr>
        <p:spPr>
          <a:xfrm>
            <a:off x="327025" y="0"/>
            <a:ext cx="8439150" cy="708025"/>
          </a:xfrm>
          <a:prstGeom prst="rect">
            <a:avLst/>
          </a:prstGeom>
          <a:noFill/>
        </p:spPr>
        <p:txBody>
          <a:bodyPr>
            <a:spAutoFit/>
          </a:bodyPr>
          <a:lstStyle/>
          <a:p>
            <a:pPr>
              <a:defRPr/>
            </a:pPr>
            <a:r>
              <a:rPr lang="tr-TR" sz="4000" b="1" cap="all" dirty="0"/>
              <a:t>WINDOWS’U KİŞİSELLEŞTİRMEK</a:t>
            </a:r>
          </a:p>
        </p:txBody>
      </p:sp>
      <p:pic>
        <p:nvPicPr>
          <p:cNvPr id="71684" name="Resim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92513" y="2573338"/>
            <a:ext cx="1908175" cy="137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85" name="Metin kutusu 2"/>
          <p:cNvSpPr txBox="1">
            <a:spLocks noChangeArrowheads="1"/>
          </p:cNvSpPr>
          <p:nvPr/>
        </p:nvSpPr>
        <p:spPr bwMode="auto">
          <a:xfrm>
            <a:off x="3305175" y="4529138"/>
            <a:ext cx="24828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a:t>Windows7 adlı klasör</a:t>
            </a:r>
          </a:p>
        </p:txBody>
      </p:sp>
    </p:spTree>
  </p:cSld>
  <p:clrMapOvr>
    <a:masterClrMapping/>
  </p:clrMapOvr>
  <p:transition spd="slow">
    <p:pull/>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3"/>
          <p:cNvSpPr txBox="1">
            <a:spLocks noChangeArrowheads="1"/>
          </p:cNvSpPr>
          <p:nvPr/>
        </p:nvSpPr>
        <p:spPr bwMode="auto">
          <a:xfrm>
            <a:off x="327025" y="708025"/>
            <a:ext cx="4346575" cy="5108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tr-TR" sz="2400" b="1"/>
              <a:t>Dosya ve Klasör İşlemleri</a:t>
            </a:r>
          </a:p>
          <a:p>
            <a:endParaRPr lang="tr-TR" sz="1600"/>
          </a:p>
          <a:p>
            <a:pPr>
              <a:buFont typeface="Arial" charset="0"/>
              <a:buChar char="•"/>
            </a:pPr>
            <a:r>
              <a:rPr lang="tr-TR" sz="2000" b="1"/>
              <a:t>Yeni Bir Klasör Oluşturmak: </a:t>
            </a:r>
            <a:r>
              <a:rPr lang="tr-TR" sz="2000"/>
              <a:t>Yeni bir klasör oluşturmak için şu adımlar takip edilir.</a:t>
            </a:r>
          </a:p>
          <a:p>
            <a:pPr>
              <a:buFont typeface="Arial" charset="0"/>
              <a:buChar char="•"/>
            </a:pPr>
            <a:endParaRPr lang="tr-TR" sz="2000"/>
          </a:p>
          <a:p>
            <a:pPr>
              <a:buFont typeface="Wingdings" pitchFamily="2" charset="2"/>
              <a:buChar char="Ø"/>
            </a:pPr>
            <a:r>
              <a:rPr lang="tr-TR" sz="2000"/>
              <a:t>Oluşturulacak alanda farenin sağ tuşuna tıklanır.</a:t>
            </a:r>
          </a:p>
          <a:p>
            <a:pPr>
              <a:buFont typeface="Wingdings" pitchFamily="2" charset="2"/>
              <a:buChar char="Ø"/>
            </a:pPr>
            <a:endParaRPr lang="tr-TR" sz="2000"/>
          </a:p>
          <a:p>
            <a:pPr>
              <a:buFont typeface="Wingdings" pitchFamily="2" charset="2"/>
              <a:buChar char="Ø"/>
            </a:pPr>
            <a:r>
              <a:rPr lang="tr-TR" sz="2000"/>
              <a:t>Gelen seçeneklerden </a:t>
            </a:r>
            <a:r>
              <a:rPr lang="tr-TR" sz="2000" b="1">
                <a:solidFill>
                  <a:srgbClr val="FF0000"/>
                </a:solidFill>
              </a:rPr>
              <a:t>Yeni</a:t>
            </a:r>
            <a:r>
              <a:rPr lang="tr-TR" sz="2000"/>
              <a:t> seçeneğinin üzerine fare ile gelip beklenir veya fare ile tıklanır.</a:t>
            </a:r>
          </a:p>
          <a:p>
            <a:pPr>
              <a:buFont typeface="Wingdings" pitchFamily="2" charset="2"/>
              <a:buChar char="Ø"/>
            </a:pPr>
            <a:endParaRPr lang="tr-TR" sz="2000"/>
          </a:p>
          <a:p>
            <a:pPr>
              <a:buFont typeface="Wingdings" pitchFamily="2" charset="2"/>
              <a:buChar char="Ø"/>
            </a:pPr>
            <a:r>
              <a:rPr lang="tr-TR" sz="2000"/>
              <a:t>Yeni seçeneğinin altında bulunan </a:t>
            </a:r>
            <a:r>
              <a:rPr lang="tr-TR" sz="2000" b="1">
                <a:solidFill>
                  <a:srgbClr val="FF0000"/>
                </a:solidFill>
              </a:rPr>
              <a:t>Klasör</a:t>
            </a:r>
            <a:r>
              <a:rPr lang="tr-TR" sz="2000" b="1"/>
              <a:t> </a:t>
            </a:r>
            <a:r>
              <a:rPr lang="tr-TR" sz="2000"/>
              <a:t>seçeneği fare ile tıklanır.</a:t>
            </a:r>
          </a:p>
          <a:p>
            <a:pPr>
              <a:buFont typeface="Arial" charset="0"/>
              <a:buChar char="•"/>
            </a:pPr>
            <a:endParaRPr lang="tr-TR" sz="2000" b="1"/>
          </a:p>
          <a:p>
            <a:pPr algn="just">
              <a:buFont typeface="Arial" charset="0"/>
              <a:buChar char="•"/>
            </a:pPr>
            <a:endParaRPr lang="tr-TR" sz="3200" b="1"/>
          </a:p>
          <a:p>
            <a:pPr algn="just">
              <a:lnSpc>
                <a:spcPct val="150000"/>
              </a:lnSpc>
              <a:spcBef>
                <a:spcPct val="20000"/>
              </a:spcBef>
              <a:buFontTx/>
              <a:buChar char="•"/>
            </a:pPr>
            <a:endParaRPr lang="tr-TR" sz="2000"/>
          </a:p>
        </p:txBody>
      </p:sp>
      <p:sp>
        <p:nvSpPr>
          <p:cNvPr id="2" name="Metin kutusu 1"/>
          <p:cNvSpPr txBox="1"/>
          <p:nvPr/>
        </p:nvSpPr>
        <p:spPr>
          <a:xfrm>
            <a:off x="327025" y="0"/>
            <a:ext cx="8439150" cy="708025"/>
          </a:xfrm>
          <a:prstGeom prst="rect">
            <a:avLst/>
          </a:prstGeom>
          <a:noFill/>
        </p:spPr>
        <p:txBody>
          <a:bodyPr>
            <a:spAutoFit/>
          </a:bodyPr>
          <a:lstStyle/>
          <a:p>
            <a:pPr>
              <a:defRPr/>
            </a:pPr>
            <a:r>
              <a:rPr lang="tr-TR" sz="4000" b="1" cap="all" dirty="0"/>
              <a:t>WINDOWS’U KİŞİSELLEŞTİRMEK</a:t>
            </a:r>
          </a:p>
        </p:txBody>
      </p:sp>
      <p:pic>
        <p:nvPicPr>
          <p:cNvPr id="72708" name="Resim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22838" y="1131888"/>
            <a:ext cx="3435350" cy="399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ll/>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txBox="1">
            <a:spLocks noChangeArrowheads="1"/>
          </p:cNvSpPr>
          <p:nvPr/>
        </p:nvSpPr>
        <p:spPr bwMode="auto">
          <a:xfrm>
            <a:off x="327025" y="206375"/>
            <a:ext cx="8229600" cy="551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a:spcBef>
                <a:spcPct val="20000"/>
              </a:spcBef>
              <a:buFontTx/>
              <a:buChar char="•"/>
            </a:pPr>
            <a:r>
              <a:rPr lang="tr-TR" sz="3200" b="1"/>
              <a:t>Liste(Menü)</a:t>
            </a:r>
            <a:r>
              <a:rPr lang="tr-TR" sz="3200"/>
              <a:t>: </a:t>
            </a:r>
            <a:r>
              <a:rPr lang="tr-TR" sz="2800"/>
              <a:t>Program pencerelerinin genelde başlık çubuğunun altında bulunan listelerdir. Listeler işlevlerine göre gruplanabilirler(Düzen gurubu gibi).</a:t>
            </a:r>
          </a:p>
        </p:txBody>
      </p:sp>
      <p:pic>
        <p:nvPicPr>
          <p:cNvPr id="9219" name="Resim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0000" y="2544763"/>
            <a:ext cx="4278313" cy="196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ll/>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txBox="1">
            <a:spLocks noChangeArrowheads="1"/>
          </p:cNvSpPr>
          <p:nvPr/>
        </p:nvSpPr>
        <p:spPr bwMode="auto">
          <a:xfrm>
            <a:off x="327025" y="708025"/>
            <a:ext cx="8439150" cy="5108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r>
              <a:rPr lang="tr-TR" sz="2400" b="1" dirty="0" smtClean="0"/>
              <a:t>Dosya ve Klasör İşlemleri</a:t>
            </a:r>
          </a:p>
          <a:p>
            <a:pPr>
              <a:defRPr/>
            </a:pPr>
            <a:endParaRPr lang="tr-TR" sz="1600" dirty="0" smtClean="0"/>
          </a:p>
          <a:p>
            <a:pPr>
              <a:buFont typeface="Arial" pitchFamily="34" charset="0"/>
              <a:buChar char="•"/>
              <a:defRPr/>
            </a:pPr>
            <a:r>
              <a:rPr lang="tr-TR" sz="2000" b="1" dirty="0" smtClean="0"/>
              <a:t>Dosya ve Klasör Seçmek</a:t>
            </a:r>
          </a:p>
          <a:p>
            <a:pPr>
              <a:buFont typeface="Arial" pitchFamily="34" charset="0"/>
              <a:buChar char="•"/>
              <a:defRPr/>
            </a:pPr>
            <a:endParaRPr lang="tr-TR" sz="2000" b="1" dirty="0" smtClean="0"/>
          </a:p>
          <a:p>
            <a:pPr algn="just">
              <a:buFont typeface="Arial" pitchFamily="34" charset="0"/>
              <a:buChar char="•"/>
              <a:defRPr/>
            </a:pPr>
            <a:r>
              <a:rPr lang="tr-TR" dirty="0" smtClean="0"/>
              <a:t>Eğer öğeler ardışık olmayacak şekilde seçilmek isteniyorsa klavyeden </a:t>
            </a:r>
            <a:r>
              <a:rPr lang="tr-TR" b="1" dirty="0" err="1" smtClean="0"/>
              <a:t>Ctrl</a:t>
            </a:r>
            <a:r>
              <a:rPr lang="tr-TR" b="1" dirty="0" smtClean="0"/>
              <a:t> </a:t>
            </a:r>
            <a:r>
              <a:rPr lang="tr-TR" dirty="0" smtClean="0"/>
              <a:t>tuşunun kullanılması gerekir. </a:t>
            </a:r>
            <a:r>
              <a:rPr lang="tr-TR" b="1" dirty="0" err="1" smtClean="0"/>
              <a:t>Ctrl</a:t>
            </a:r>
            <a:r>
              <a:rPr lang="tr-TR" b="1" dirty="0" smtClean="0"/>
              <a:t> </a:t>
            </a:r>
            <a:r>
              <a:rPr lang="tr-TR" dirty="0" smtClean="0"/>
              <a:t>tuşuna basılı tutularak farenin sol tuşu yardımıyla istenilen dosya ve klasörler seçilebilir.</a:t>
            </a:r>
          </a:p>
          <a:p>
            <a:pPr algn="just">
              <a:buFont typeface="Arial" pitchFamily="34" charset="0"/>
              <a:buChar char="•"/>
              <a:defRPr/>
            </a:pPr>
            <a:endParaRPr lang="tr-TR" b="1" dirty="0" smtClean="0"/>
          </a:p>
          <a:p>
            <a:pPr algn="just">
              <a:buFont typeface="Arial" pitchFamily="34" charset="0"/>
              <a:buChar char="•"/>
              <a:defRPr/>
            </a:pPr>
            <a:r>
              <a:rPr lang="tr-TR" dirty="0" smtClean="0"/>
              <a:t>Ardışık bir dosya ve klasör dizisi seçilmek isteniyorsa önce ilk öğe fare ile seçilir daha sonra klavyeden </a:t>
            </a:r>
            <a:r>
              <a:rPr lang="tr-TR" b="1" dirty="0" err="1" smtClean="0"/>
              <a:t>Shift</a:t>
            </a:r>
            <a:r>
              <a:rPr lang="tr-TR" dirty="0" smtClean="0"/>
              <a:t> tuşuna basılı tutularak seçilmek istenilen son öğeye tıklanır. Böylece ilk seçilen öğe ile son seçilen öğe arasındaki tüm öğeler ardışık olarak seçilmiş olur.</a:t>
            </a:r>
          </a:p>
          <a:p>
            <a:pPr marL="0" indent="0">
              <a:defRPr/>
            </a:pPr>
            <a:endParaRPr lang="tr-TR" b="1" dirty="0" smtClean="0"/>
          </a:p>
          <a:p>
            <a:pPr algn="just">
              <a:buFont typeface="Arial" pitchFamily="34" charset="0"/>
              <a:buChar char="•"/>
              <a:defRPr/>
            </a:pPr>
            <a:endParaRPr lang="tr-TR" sz="3200" b="1" dirty="0" smtClean="0"/>
          </a:p>
          <a:p>
            <a:pPr algn="just">
              <a:lnSpc>
                <a:spcPct val="150000"/>
              </a:lnSpc>
              <a:spcBef>
                <a:spcPct val="20000"/>
              </a:spcBef>
              <a:buFontTx/>
              <a:buChar char="•"/>
              <a:defRPr/>
            </a:pPr>
            <a:endParaRPr lang="tr-TR" sz="2000" dirty="0" smtClean="0"/>
          </a:p>
        </p:txBody>
      </p:sp>
      <p:sp>
        <p:nvSpPr>
          <p:cNvPr id="2" name="Metin kutusu 1"/>
          <p:cNvSpPr txBox="1"/>
          <p:nvPr/>
        </p:nvSpPr>
        <p:spPr>
          <a:xfrm>
            <a:off x="327025" y="0"/>
            <a:ext cx="8439150" cy="708025"/>
          </a:xfrm>
          <a:prstGeom prst="rect">
            <a:avLst/>
          </a:prstGeom>
          <a:noFill/>
        </p:spPr>
        <p:txBody>
          <a:bodyPr>
            <a:spAutoFit/>
          </a:bodyPr>
          <a:lstStyle/>
          <a:p>
            <a:pPr>
              <a:defRPr/>
            </a:pPr>
            <a:r>
              <a:rPr lang="tr-TR" sz="4000" b="1" cap="all" dirty="0"/>
              <a:t>WINDOWS’U KİŞİSELLEŞTİRMEK</a:t>
            </a:r>
          </a:p>
        </p:txBody>
      </p:sp>
      <p:pic>
        <p:nvPicPr>
          <p:cNvPr id="7373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46600" y="4362450"/>
            <a:ext cx="361632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373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11363" y="4270375"/>
            <a:ext cx="1617662"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pull/>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3"/>
          <p:cNvSpPr txBox="1">
            <a:spLocks noChangeArrowheads="1"/>
          </p:cNvSpPr>
          <p:nvPr/>
        </p:nvSpPr>
        <p:spPr bwMode="auto">
          <a:xfrm>
            <a:off x="327025" y="708025"/>
            <a:ext cx="8439150" cy="5108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tr-TR" sz="2400" b="1"/>
              <a:t>Dosya ve Klasör İşlemleri</a:t>
            </a:r>
          </a:p>
          <a:p>
            <a:endParaRPr lang="tr-TR" sz="1600"/>
          </a:p>
          <a:p>
            <a:pPr algn="just">
              <a:buFont typeface="Arial" charset="0"/>
              <a:buChar char="•"/>
            </a:pPr>
            <a:r>
              <a:rPr lang="tr-TR" sz="2000" b="1"/>
              <a:t>Pano İşlemleri: </a:t>
            </a:r>
            <a:r>
              <a:rPr lang="tr-TR" sz="1600"/>
              <a:t>Pano işlemleri dediğimiz olaylar </a:t>
            </a:r>
            <a:r>
              <a:rPr lang="tr-TR" sz="1600" b="1"/>
              <a:t>Kes – Kopyala – Yapıştır </a:t>
            </a:r>
            <a:r>
              <a:rPr lang="tr-TR" sz="1600"/>
              <a:t>işlemleridir. Windows işletim sisteminde bu işlemler pencerelerde bulunan </a:t>
            </a:r>
            <a:r>
              <a:rPr lang="tr-TR" sz="1600" b="1"/>
              <a:t>Düzen Menüsünden </a:t>
            </a:r>
            <a:r>
              <a:rPr lang="tr-TR" sz="1600"/>
              <a:t>yapılabileceği gibi klavyedeki tuş bileşenleri kullanılarak da yapılabilir.</a:t>
            </a:r>
          </a:p>
          <a:p>
            <a:pPr algn="just">
              <a:buFont typeface="Arial" charset="0"/>
              <a:buChar char="•"/>
            </a:pPr>
            <a:endParaRPr lang="tr-TR" sz="1600"/>
          </a:p>
          <a:p>
            <a:pPr algn="just">
              <a:buFont typeface="Wingdings" pitchFamily="2" charset="2"/>
              <a:buChar char="Ø"/>
            </a:pPr>
            <a:r>
              <a:rPr lang="tr-TR" sz="1600" b="1"/>
              <a:t>Kes:  </a:t>
            </a:r>
            <a:r>
              <a:rPr lang="tr-TR" sz="1600"/>
              <a:t>Seçilen bir nesnenin (dosya, klasör, metin v.b.) bir yerden başka bir yere taşınması için kullanılır. </a:t>
            </a:r>
            <a:r>
              <a:rPr lang="tr-TR" sz="1600" b="1">
                <a:solidFill>
                  <a:srgbClr val="FF0000"/>
                </a:solidFill>
              </a:rPr>
              <a:t>Ctrl + X </a:t>
            </a:r>
            <a:r>
              <a:rPr lang="tr-TR" sz="1600"/>
              <a:t>tuşları ile seçilen nesneyi taşıma işlemi için gerekli ilk adım gerçekleştirilmiş olur.</a:t>
            </a:r>
          </a:p>
          <a:p>
            <a:pPr algn="just">
              <a:buFont typeface="Wingdings" pitchFamily="2" charset="2"/>
              <a:buChar char="Ø"/>
            </a:pPr>
            <a:endParaRPr lang="tr-TR" sz="1600"/>
          </a:p>
          <a:p>
            <a:pPr algn="just">
              <a:buFont typeface="Wingdings" pitchFamily="2" charset="2"/>
              <a:buChar char="Ø"/>
            </a:pPr>
            <a:r>
              <a:rPr lang="tr-TR" sz="1600" b="1"/>
              <a:t>Kopyala: </a:t>
            </a:r>
            <a:r>
              <a:rPr lang="tr-TR" sz="1600"/>
              <a:t>Seçilen bir nesnenin (dosya, klasör, metin v.b.) çoğaltılması için kullanılır.  </a:t>
            </a:r>
            <a:r>
              <a:rPr lang="tr-TR" sz="1600" b="1">
                <a:solidFill>
                  <a:srgbClr val="FF0000"/>
                </a:solidFill>
              </a:rPr>
              <a:t>Ctrl + C </a:t>
            </a:r>
            <a:r>
              <a:rPr lang="tr-TR" sz="1600"/>
              <a:t>tuş bileşenlerine basılır. Bu şekilde nesnenin bir kopyası panoya atılır.</a:t>
            </a:r>
          </a:p>
          <a:p>
            <a:pPr algn="just">
              <a:buFont typeface="Wingdings" pitchFamily="2" charset="2"/>
              <a:buChar char="Ø"/>
            </a:pPr>
            <a:endParaRPr lang="tr-TR" sz="1600"/>
          </a:p>
          <a:p>
            <a:pPr algn="just">
              <a:buFont typeface="Wingdings" pitchFamily="2" charset="2"/>
              <a:buChar char="Ø"/>
            </a:pPr>
            <a:r>
              <a:rPr lang="tr-TR" sz="1600" b="1"/>
              <a:t>Yapıştır: </a:t>
            </a:r>
            <a:r>
              <a:rPr lang="tr-TR" sz="1600"/>
              <a:t> Seçilen nesne kesilmiş veya kopyalanmış ise başka bir yere taşınması yada kopyalanması gerekir. İşte bu taşıma ve kopyalama işleminin son basamağı </a:t>
            </a:r>
            <a:r>
              <a:rPr lang="tr-TR" sz="1600" b="1"/>
              <a:t>Yapıştır </a:t>
            </a:r>
            <a:r>
              <a:rPr lang="tr-TR" sz="1600"/>
              <a:t>işlemidir. </a:t>
            </a:r>
            <a:r>
              <a:rPr lang="tr-TR" sz="1600" b="1">
                <a:solidFill>
                  <a:srgbClr val="FF0000"/>
                </a:solidFill>
              </a:rPr>
              <a:t>Ctrl + V </a:t>
            </a:r>
            <a:r>
              <a:rPr lang="tr-TR" sz="1600"/>
              <a:t>tuşlarına basılarak yapıştırma işlemi gerçekleştirilir.</a:t>
            </a:r>
          </a:p>
        </p:txBody>
      </p:sp>
      <p:sp>
        <p:nvSpPr>
          <p:cNvPr id="2" name="Metin kutusu 1"/>
          <p:cNvSpPr txBox="1"/>
          <p:nvPr/>
        </p:nvSpPr>
        <p:spPr>
          <a:xfrm>
            <a:off x="327025" y="0"/>
            <a:ext cx="8439150" cy="708025"/>
          </a:xfrm>
          <a:prstGeom prst="rect">
            <a:avLst/>
          </a:prstGeom>
          <a:noFill/>
        </p:spPr>
        <p:txBody>
          <a:bodyPr>
            <a:spAutoFit/>
          </a:bodyPr>
          <a:lstStyle/>
          <a:p>
            <a:pPr>
              <a:defRPr/>
            </a:pPr>
            <a:r>
              <a:rPr lang="tr-TR" sz="4000" b="1" cap="all" dirty="0"/>
              <a:t>WINDOWS’U KİŞİSELLEŞTİRMEK</a:t>
            </a:r>
          </a:p>
        </p:txBody>
      </p:sp>
    </p:spTree>
  </p:cSld>
  <p:clrMapOvr>
    <a:masterClrMapping/>
  </p:clrMapOvr>
  <p:transition spd="slow">
    <p:pull/>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3"/>
          <p:cNvSpPr txBox="1">
            <a:spLocks noChangeArrowheads="1"/>
          </p:cNvSpPr>
          <p:nvPr/>
        </p:nvSpPr>
        <p:spPr bwMode="auto">
          <a:xfrm>
            <a:off x="327025" y="708025"/>
            <a:ext cx="8439150" cy="5108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tr-TR" sz="2400" b="1"/>
              <a:t>Öğelerin Silinmesi</a:t>
            </a:r>
          </a:p>
          <a:p>
            <a:endParaRPr lang="tr-TR" sz="2400" b="1"/>
          </a:p>
          <a:p>
            <a:pPr>
              <a:buFont typeface="Arial" charset="0"/>
              <a:buChar char="•"/>
            </a:pPr>
            <a:r>
              <a:rPr lang="tr-TR" sz="1600"/>
              <a:t>Seçilen öğeyi silmek için fare işaretçisi öğenin üzerinde iken farenin sağ tuşuna tıklanır. Gelen seçeneklerden Sil seçeneğine fare ile tıklanır. İşletim sistemi aşağıdaki gibi bir uyarı mesajı verecektir.</a:t>
            </a:r>
          </a:p>
          <a:p>
            <a:pPr>
              <a:buFont typeface="Arial" charset="0"/>
              <a:buChar char="•"/>
            </a:pPr>
            <a:endParaRPr lang="tr-TR" sz="1600"/>
          </a:p>
          <a:p>
            <a:pPr>
              <a:buFont typeface="Arial" charset="0"/>
              <a:buChar char="•"/>
            </a:pPr>
            <a:endParaRPr lang="tr-TR" sz="1600"/>
          </a:p>
          <a:p>
            <a:pPr>
              <a:buFont typeface="Arial" charset="0"/>
              <a:buChar char="•"/>
            </a:pPr>
            <a:endParaRPr lang="tr-TR" sz="1600"/>
          </a:p>
          <a:p>
            <a:pPr>
              <a:buFont typeface="Arial" charset="0"/>
              <a:buChar char="•"/>
            </a:pPr>
            <a:endParaRPr lang="tr-TR" sz="1600"/>
          </a:p>
          <a:p>
            <a:pPr>
              <a:buFont typeface="Arial" charset="0"/>
              <a:buChar char="•"/>
            </a:pPr>
            <a:endParaRPr lang="tr-TR" sz="1600"/>
          </a:p>
          <a:p>
            <a:pPr>
              <a:buFont typeface="Arial" charset="0"/>
              <a:buChar char="•"/>
            </a:pPr>
            <a:endParaRPr lang="tr-TR" sz="1600"/>
          </a:p>
          <a:p>
            <a:pPr>
              <a:buFont typeface="Arial" charset="0"/>
              <a:buChar char="•"/>
            </a:pPr>
            <a:endParaRPr lang="tr-TR" sz="1600"/>
          </a:p>
          <a:p>
            <a:pPr>
              <a:buFont typeface="Arial" charset="0"/>
              <a:buChar char="•"/>
            </a:pPr>
            <a:endParaRPr lang="tr-TR" sz="1600"/>
          </a:p>
          <a:p>
            <a:pPr>
              <a:buFont typeface="Arial" charset="0"/>
              <a:buChar char="•"/>
            </a:pPr>
            <a:endParaRPr lang="tr-TR" sz="1600"/>
          </a:p>
          <a:p>
            <a:pPr>
              <a:buFont typeface="Arial" charset="0"/>
              <a:buChar char="•"/>
            </a:pPr>
            <a:endParaRPr lang="tr-TR" sz="1600"/>
          </a:p>
          <a:p>
            <a:pPr>
              <a:buFont typeface="Arial" charset="0"/>
              <a:buChar char="•"/>
            </a:pPr>
            <a:r>
              <a:rPr lang="tr-TR" sz="1600"/>
              <a:t>Seçilen dosyanın </a:t>
            </a:r>
            <a:r>
              <a:rPr lang="tr-TR" sz="1600" b="1"/>
              <a:t>Geri Dönüşüm Kutusu’na </a:t>
            </a:r>
            <a:r>
              <a:rPr lang="tr-TR" sz="1600"/>
              <a:t>taşımak için </a:t>
            </a:r>
            <a:r>
              <a:rPr lang="tr-TR" sz="1600" b="1"/>
              <a:t>Evet, </a:t>
            </a:r>
            <a:r>
              <a:rPr lang="tr-TR" sz="1600"/>
              <a:t>işlemi iptal etmek için </a:t>
            </a:r>
            <a:r>
              <a:rPr lang="tr-TR" sz="1600" b="1"/>
              <a:t>Hayır </a:t>
            </a:r>
            <a:r>
              <a:rPr lang="tr-TR" sz="1600"/>
              <a:t>düğmesine tıklanır. </a:t>
            </a:r>
          </a:p>
          <a:p>
            <a:endParaRPr lang="tr-TR" sz="1600"/>
          </a:p>
        </p:txBody>
      </p:sp>
      <p:sp>
        <p:nvSpPr>
          <p:cNvPr id="2" name="Metin kutusu 1"/>
          <p:cNvSpPr txBox="1"/>
          <p:nvPr/>
        </p:nvSpPr>
        <p:spPr>
          <a:xfrm>
            <a:off x="327025" y="0"/>
            <a:ext cx="8439150" cy="708025"/>
          </a:xfrm>
          <a:prstGeom prst="rect">
            <a:avLst/>
          </a:prstGeom>
          <a:noFill/>
        </p:spPr>
        <p:txBody>
          <a:bodyPr>
            <a:spAutoFit/>
          </a:bodyPr>
          <a:lstStyle/>
          <a:p>
            <a:pPr>
              <a:defRPr/>
            </a:pPr>
            <a:r>
              <a:rPr lang="tr-TR" sz="4000" b="1" cap="all" dirty="0"/>
              <a:t>WINDOWS’U KİŞİSELLEŞTİRMEK</a:t>
            </a:r>
          </a:p>
        </p:txBody>
      </p:sp>
      <p:pic>
        <p:nvPicPr>
          <p:cNvPr id="75780" name="Resim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5200" y="2451100"/>
            <a:ext cx="3933825" cy="197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ll/>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3"/>
          <p:cNvSpPr txBox="1">
            <a:spLocks noChangeArrowheads="1"/>
          </p:cNvSpPr>
          <p:nvPr/>
        </p:nvSpPr>
        <p:spPr bwMode="auto">
          <a:xfrm>
            <a:off x="327025" y="708025"/>
            <a:ext cx="8439150" cy="5108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tr-TR" sz="2400" b="1"/>
              <a:t>Öğelerin Silinmesi - Shift + Delete</a:t>
            </a:r>
          </a:p>
          <a:p>
            <a:endParaRPr lang="tr-TR" sz="2400" b="1"/>
          </a:p>
          <a:p>
            <a:pPr>
              <a:buFont typeface="Arial" charset="0"/>
              <a:buChar char="•"/>
            </a:pPr>
            <a:r>
              <a:rPr lang="tr-TR" sz="1600"/>
              <a:t>Seçilen öğe yada öğelerin bilgisayardan kalıcı olarak silinmesi isteniyorsa öğe yada öğeler seçildikten sonra </a:t>
            </a:r>
            <a:r>
              <a:rPr lang="tr-TR" sz="1600" b="1"/>
              <a:t>Shift + Delete </a:t>
            </a:r>
            <a:r>
              <a:rPr lang="tr-TR" sz="1600"/>
              <a:t>tuşlarına basılır. İşletim sistemi aşağıdaki gibi bir uyarı verecektir. </a:t>
            </a:r>
          </a:p>
          <a:p>
            <a:pPr>
              <a:buFont typeface="Arial" charset="0"/>
              <a:buChar char="•"/>
            </a:pPr>
            <a:endParaRPr lang="tr-TR" sz="1600"/>
          </a:p>
          <a:p>
            <a:pPr>
              <a:buFont typeface="Arial" charset="0"/>
              <a:buChar char="•"/>
            </a:pPr>
            <a:endParaRPr lang="tr-TR" sz="1600"/>
          </a:p>
          <a:p>
            <a:pPr>
              <a:buFont typeface="Arial" charset="0"/>
              <a:buChar char="•"/>
            </a:pPr>
            <a:endParaRPr lang="tr-TR" sz="1600"/>
          </a:p>
          <a:p>
            <a:pPr>
              <a:buFont typeface="Arial" charset="0"/>
              <a:buChar char="•"/>
            </a:pPr>
            <a:endParaRPr lang="tr-TR" sz="1600"/>
          </a:p>
          <a:p>
            <a:pPr>
              <a:buFont typeface="Arial" charset="0"/>
              <a:buChar char="•"/>
            </a:pPr>
            <a:endParaRPr lang="tr-TR" sz="1600"/>
          </a:p>
          <a:p>
            <a:pPr>
              <a:buFont typeface="Arial" charset="0"/>
              <a:buChar char="•"/>
            </a:pPr>
            <a:endParaRPr lang="tr-TR" sz="1600"/>
          </a:p>
          <a:p>
            <a:pPr>
              <a:buFont typeface="Arial" charset="0"/>
              <a:buChar char="•"/>
            </a:pPr>
            <a:endParaRPr lang="tr-TR" sz="1600"/>
          </a:p>
          <a:p>
            <a:pPr>
              <a:buFont typeface="Arial" charset="0"/>
              <a:buChar char="•"/>
            </a:pPr>
            <a:endParaRPr lang="tr-TR" sz="1600"/>
          </a:p>
          <a:p>
            <a:pPr>
              <a:buFont typeface="Arial" charset="0"/>
              <a:buChar char="•"/>
            </a:pPr>
            <a:endParaRPr lang="tr-TR" sz="1600"/>
          </a:p>
          <a:p>
            <a:pPr>
              <a:buFont typeface="Arial" charset="0"/>
              <a:buChar char="•"/>
            </a:pPr>
            <a:endParaRPr lang="tr-TR" sz="1600"/>
          </a:p>
          <a:p>
            <a:pPr algn="just">
              <a:buFont typeface="Arial" charset="0"/>
              <a:buChar char="•"/>
            </a:pPr>
            <a:r>
              <a:rPr lang="tr-TR" sz="1600"/>
              <a:t>Dosya kalıcı olarak bilgisayardan silinmek isteniyorsa </a:t>
            </a:r>
            <a:r>
              <a:rPr lang="tr-TR" sz="1600" b="1"/>
              <a:t>Evet </a:t>
            </a:r>
            <a:r>
              <a:rPr lang="tr-TR" sz="1600"/>
              <a:t>işlemi iptal etmek için </a:t>
            </a:r>
            <a:r>
              <a:rPr lang="tr-TR" sz="1600" b="1"/>
              <a:t>Hayır </a:t>
            </a:r>
            <a:r>
              <a:rPr lang="tr-TR" sz="1600"/>
              <a:t>düğmesine tıklanır. Bu işlem yapılırken dikkatli olunması gerekir aksi takdirde silinen öğeyi geri getirmek mümkün olmayacaktır.</a:t>
            </a:r>
          </a:p>
          <a:p>
            <a:endParaRPr lang="tr-TR" sz="1600"/>
          </a:p>
        </p:txBody>
      </p:sp>
      <p:sp>
        <p:nvSpPr>
          <p:cNvPr id="2" name="Metin kutusu 1"/>
          <p:cNvSpPr txBox="1"/>
          <p:nvPr/>
        </p:nvSpPr>
        <p:spPr>
          <a:xfrm>
            <a:off x="327025" y="0"/>
            <a:ext cx="8439150" cy="708025"/>
          </a:xfrm>
          <a:prstGeom prst="rect">
            <a:avLst/>
          </a:prstGeom>
          <a:noFill/>
        </p:spPr>
        <p:txBody>
          <a:bodyPr>
            <a:spAutoFit/>
          </a:bodyPr>
          <a:lstStyle/>
          <a:p>
            <a:pPr>
              <a:defRPr/>
            </a:pPr>
            <a:r>
              <a:rPr lang="tr-TR" sz="4000" b="1" cap="all" dirty="0"/>
              <a:t>WINDOWS’U KİŞİSELLEŞTİRMEK</a:t>
            </a:r>
          </a:p>
        </p:txBody>
      </p:sp>
      <p:pic>
        <p:nvPicPr>
          <p:cNvPr id="76804" name="Resim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9663" y="2420938"/>
            <a:ext cx="3933825" cy="197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ll/>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3"/>
          <p:cNvSpPr txBox="1">
            <a:spLocks noChangeArrowheads="1"/>
          </p:cNvSpPr>
          <p:nvPr/>
        </p:nvSpPr>
        <p:spPr bwMode="auto">
          <a:xfrm>
            <a:off x="327025" y="708025"/>
            <a:ext cx="8439150" cy="5108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tr-TR" sz="2400" b="1"/>
              <a:t>Dosya ve Klasörlerin Özelliklerini Görmek</a:t>
            </a:r>
          </a:p>
          <a:p>
            <a:pPr algn="just">
              <a:buFont typeface="Arial" charset="0"/>
              <a:buChar char="•"/>
            </a:pPr>
            <a:r>
              <a:rPr lang="tr-TR" sz="1600"/>
              <a:t>Dosya ve klasörlerin özelliklerine bakarak türleri, nitelikleri, disk üzerinde kapladıkları alan, oluşturulma tarihleri, konumları gibi bir çok bilgiyi görebiliriz. Bir dosya ve klasöre ait özellikleri görüntülemek için öğe seçildikten sonra farenin sağ tuşuna tıklanarak gelen seçeneklerden </a:t>
            </a:r>
            <a:r>
              <a:rPr lang="tr-TR" sz="1600" b="1"/>
              <a:t>Özellikler </a:t>
            </a:r>
            <a:r>
              <a:rPr lang="tr-TR" sz="1600"/>
              <a:t>seçeneğine tıklanır.</a:t>
            </a:r>
          </a:p>
          <a:p>
            <a:pPr>
              <a:buFont typeface="Arial" charset="0"/>
              <a:buChar char="•"/>
            </a:pPr>
            <a:endParaRPr lang="tr-TR" sz="1600"/>
          </a:p>
          <a:p>
            <a:pPr>
              <a:buFont typeface="Arial" charset="0"/>
              <a:buChar char="•"/>
            </a:pPr>
            <a:endParaRPr lang="tr-TR" sz="1600"/>
          </a:p>
          <a:p>
            <a:pPr>
              <a:buFont typeface="Arial" charset="0"/>
              <a:buChar char="•"/>
            </a:pPr>
            <a:endParaRPr lang="tr-TR" sz="1600"/>
          </a:p>
          <a:p>
            <a:pPr>
              <a:buFont typeface="Arial" charset="0"/>
              <a:buChar char="•"/>
            </a:pPr>
            <a:endParaRPr lang="tr-TR" sz="1600"/>
          </a:p>
          <a:p>
            <a:pPr>
              <a:buFont typeface="Arial" charset="0"/>
              <a:buChar char="•"/>
            </a:pPr>
            <a:endParaRPr lang="tr-TR" sz="1600"/>
          </a:p>
          <a:p>
            <a:pPr>
              <a:buFont typeface="Arial" charset="0"/>
              <a:buChar char="•"/>
            </a:pPr>
            <a:endParaRPr lang="tr-TR" sz="1600"/>
          </a:p>
          <a:p>
            <a:pPr>
              <a:buFont typeface="Arial" charset="0"/>
              <a:buChar char="•"/>
            </a:pPr>
            <a:endParaRPr lang="tr-TR" sz="1600"/>
          </a:p>
          <a:p>
            <a:pPr>
              <a:buFont typeface="Arial" charset="0"/>
              <a:buChar char="•"/>
            </a:pPr>
            <a:endParaRPr lang="tr-TR" sz="1600"/>
          </a:p>
          <a:p>
            <a:pPr>
              <a:buFont typeface="Arial" charset="0"/>
              <a:buChar char="•"/>
            </a:pPr>
            <a:endParaRPr lang="tr-TR" sz="1600"/>
          </a:p>
          <a:p>
            <a:pPr>
              <a:buFont typeface="Arial" charset="0"/>
              <a:buChar char="•"/>
            </a:pPr>
            <a:endParaRPr lang="tr-TR" sz="1600"/>
          </a:p>
          <a:p>
            <a:endParaRPr lang="tr-TR" sz="1600"/>
          </a:p>
        </p:txBody>
      </p:sp>
      <p:sp>
        <p:nvSpPr>
          <p:cNvPr id="2" name="Metin kutusu 1"/>
          <p:cNvSpPr txBox="1"/>
          <p:nvPr/>
        </p:nvSpPr>
        <p:spPr>
          <a:xfrm>
            <a:off x="327025" y="0"/>
            <a:ext cx="8439150" cy="708025"/>
          </a:xfrm>
          <a:prstGeom prst="rect">
            <a:avLst/>
          </a:prstGeom>
          <a:noFill/>
        </p:spPr>
        <p:txBody>
          <a:bodyPr>
            <a:spAutoFit/>
          </a:bodyPr>
          <a:lstStyle/>
          <a:p>
            <a:pPr>
              <a:defRPr/>
            </a:pPr>
            <a:r>
              <a:rPr lang="tr-TR" sz="4000" b="1" cap="all" dirty="0"/>
              <a:t>WINDOWS’U KİŞİSELLEŞTİRMEK</a:t>
            </a:r>
          </a:p>
        </p:txBody>
      </p:sp>
      <p:pic>
        <p:nvPicPr>
          <p:cNvPr id="77828" name="Resim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050" y="2170113"/>
            <a:ext cx="3371850" cy="382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29" name="Metin kutusu 2"/>
          <p:cNvSpPr txBox="1">
            <a:spLocks noChangeArrowheads="1"/>
          </p:cNvSpPr>
          <p:nvPr/>
        </p:nvSpPr>
        <p:spPr bwMode="auto">
          <a:xfrm>
            <a:off x="4383088" y="2379663"/>
            <a:ext cx="4383087" cy="120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b="1"/>
              <a:t>Not:</a:t>
            </a:r>
            <a:r>
              <a:rPr lang="tr-TR"/>
              <a:t> Seçilen dosya ve klasörün </a:t>
            </a:r>
            <a:r>
              <a:rPr lang="tr-TR" b="1"/>
              <a:t>Özellikleri </a:t>
            </a:r>
            <a:r>
              <a:rPr lang="tr-TR"/>
              <a:t>klavyedeki </a:t>
            </a:r>
            <a:r>
              <a:rPr lang="tr-TR" b="1"/>
              <a:t>Alt + Enter </a:t>
            </a:r>
            <a:r>
              <a:rPr lang="tr-TR"/>
              <a:t>tuşları kullanılarak da görüntülenebilir.</a:t>
            </a:r>
          </a:p>
          <a:p>
            <a:pPr eaLnBrk="1" hangingPunct="1"/>
            <a:endParaRPr lang="tr-TR"/>
          </a:p>
        </p:txBody>
      </p:sp>
    </p:spTree>
  </p:cSld>
  <p:clrMapOvr>
    <a:masterClrMapping/>
  </p:clrMapOvr>
  <p:transition spd="slow">
    <p:pull/>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3"/>
          <p:cNvSpPr txBox="1">
            <a:spLocks noChangeArrowheads="1"/>
          </p:cNvSpPr>
          <p:nvPr/>
        </p:nvSpPr>
        <p:spPr bwMode="auto">
          <a:xfrm>
            <a:off x="327025" y="708025"/>
            <a:ext cx="8439150" cy="5108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a:buFont typeface="Arial" charset="0"/>
              <a:buChar char="•"/>
            </a:pPr>
            <a:r>
              <a:rPr lang="tr-TR"/>
              <a:t>Denetim Masası Windows işletim sisteminde birçok ayarlamaların yapıldığı bölümdür. Bu bölüm kullanılarak kişisel ayarlamalar, yeni programlar eklemek veya sistemden kaldırmak, yeni donanımlar eklemek veya sistemden kaldırmak gibi birçok işlem gerçekleştirilir. </a:t>
            </a:r>
          </a:p>
          <a:p>
            <a:pPr algn="just">
              <a:buFont typeface="Arial" charset="0"/>
              <a:buChar char="•"/>
            </a:pPr>
            <a:r>
              <a:rPr lang="tr-TR"/>
              <a:t>Denetim Masasını açmak için Başlat Menüsünden </a:t>
            </a:r>
            <a:r>
              <a:rPr lang="tr-TR" b="1"/>
              <a:t>Denetim Masası </a:t>
            </a:r>
            <a:r>
              <a:rPr lang="tr-TR"/>
              <a:t>seçeneğine tıklanır. Karşımıza aşağıdaki gibi bir pencere gelecektir.</a:t>
            </a:r>
          </a:p>
          <a:p>
            <a:pPr algn="just">
              <a:buFont typeface="Arial" charset="0"/>
              <a:buChar char="•"/>
            </a:pPr>
            <a:endParaRPr lang="tr-TR"/>
          </a:p>
          <a:p>
            <a:pPr>
              <a:buFont typeface="Arial" charset="0"/>
              <a:buChar char="•"/>
            </a:pPr>
            <a:endParaRPr lang="tr-TR" sz="1600"/>
          </a:p>
          <a:p>
            <a:pPr>
              <a:buFont typeface="Arial" charset="0"/>
              <a:buChar char="•"/>
            </a:pPr>
            <a:endParaRPr lang="tr-TR" sz="1600"/>
          </a:p>
          <a:p>
            <a:pPr>
              <a:buFont typeface="Arial" charset="0"/>
              <a:buChar char="•"/>
            </a:pPr>
            <a:endParaRPr lang="tr-TR" sz="1600"/>
          </a:p>
          <a:p>
            <a:pPr>
              <a:buFont typeface="Arial" charset="0"/>
              <a:buChar char="•"/>
            </a:pPr>
            <a:endParaRPr lang="tr-TR" sz="1600"/>
          </a:p>
          <a:p>
            <a:pPr>
              <a:buFont typeface="Arial" charset="0"/>
              <a:buChar char="•"/>
            </a:pPr>
            <a:endParaRPr lang="tr-TR" sz="1600"/>
          </a:p>
          <a:p>
            <a:pPr>
              <a:buFont typeface="Arial" charset="0"/>
              <a:buChar char="•"/>
            </a:pPr>
            <a:endParaRPr lang="tr-TR" sz="1600"/>
          </a:p>
          <a:p>
            <a:pPr>
              <a:buFont typeface="Arial" charset="0"/>
              <a:buChar char="•"/>
            </a:pPr>
            <a:endParaRPr lang="tr-TR" sz="1600"/>
          </a:p>
          <a:p>
            <a:pPr>
              <a:buFont typeface="Arial" charset="0"/>
              <a:buChar char="•"/>
            </a:pPr>
            <a:endParaRPr lang="tr-TR" sz="1600"/>
          </a:p>
          <a:p>
            <a:pPr>
              <a:buFont typeface="Arial" charset="0"/>
              <a:buChar char="•"/>
            </a:pPr>
            <a:endParaRPr lang="tr-TR" sz="1600"/>
          </a:p>
          <a:p>
            <a:endParaRPr lang="tr-TR" sz="1600"/>
          </a:p>
        </p:txBody>
      </p:sp>
      <p:sp>
        <p:nvSpPr>
          <p:cNvPr id="2" name="Metin kutusu 1"/>
          <p:cNvSpPr txBox="1"/>
          <p:nvPr/>
        </p:nvSpPr>
        <p:spPr>
          <a:xfrm>
            <a:off x="327025" y="0"/>
            <a:ext cx="8439150" cy="708025"/>
          </a:xfrm>
          <a:prstGeom prst="rect">
            <a:avLst/>
          </a:prstGeom>
          <a:noFill/>
        </p:spPr>
        <p:txBody>
          <a:bodyPr>
            <a:spAutoFit/>
          </a:bodyPr>
          <a:lstStyle/>
          <a:p>
            <a:pPr>
              <a:defRPr/>
            </a:pPr>
            <a:r>
              <a:rPr lang="tr-TR" sz="4000" b="1" dirty="0"/>
              <a:t>DENETİM MASASI</a:t>
            </a:r>
            <a:endParaRPr lang="tr-TR" sz="4000" b="1" cap="all" dirty="0"/>
          </a:p>
        </p:txBody>
      </p:sp>
      <p:pic>
        <p:nvPicPr>
          <p:cNvPr id="78852" name="Resim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4238" y="2532063"/>
            <a:ext cx="4979987" cy="330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ll/>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3"/>
          <p:cNvSpPr txBox="1">
            <a:spLocks noChangeArrowheads="1"/>
          </p:cNvSpPr>
          <p:nvPr/>
        </p:nvSpPr>
        <p:spPr bwMode="auto">
          <a:xfrm>
            <a:off x="327025" y="708025"/>
            <a:ext cx="8439150" cy="5108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tr-TR" sz="2400" b="1"/>
              <a:t>Aygıt Yöneticisi</a:t>
            </a:r>
          </a:p>
          <a:p>
            <a:pPr algn="just">
              <a:buFont typeface="Arial" charset="0"/>
              <a:buChar char="•"/>
            </a:pPr>
            <a:r>
              <a:rPr lang="tr-TR" sz="1600"/>
              <a:t>Bilgisayarınızda bulunan aygıtları listeleyebilir, özelliklerine bakabilir, sürücülerini yükleyebilir veya tamamen kaldırabiliriz. Aygıt yönetici donanımlarla ilgili sorunlarda donanımın başına koyacağı </a:t>
            </a:r>
            <a:r>
              <a:rPr lang="tr-TR" sz="2400" b="1">
                <a:solidFill>
                  <a:srgbClr val="FF0000"/>
                </a:solidFill>
              </a:rPr>
              <a:t>?, !</a:t>
            </a:r>
            <a:r>
              <a:rPr lang="tr-TR" sz="1600"/>
              <a:t> gibi işaretlerle kullanıcıyı uyarır. </a:t>
            </a:r>
          </a:p>
          <a:p>
            <a:pPr>
              <a:buFont typeface="Arial" charset="0"/>
              <a:buChar char="•"/>
            </a:pPr>
            <a:endParaRPr lang="tr-TR" sz="1600"/>
          </a:p>
          <a:p>
            <a:pPr>
              <a:buFont typeface="Arial" charset="0"/>
              <a:buChar char="•"/>
            </a:pPr>
            <a:endParaRPr lang="tr-TR" sz="1600"/>
          </a:p>
          <a:p>
            <a:pPr>
              <a:buFont typeface="Arial" charset="0"/>
              <a:buChar char="•"/>
            </a:pPr>
            <a:endParaRPr lang="tr-TR" sz="1600"/>
          </a:p>
          <a:p>
            <a:pPr>
              <a:buFont typeface="Arial" charset="0"/>
              <a:buChar char="•"/>
            </a:pPr>
            <a:endParaRPr lang="tr-TR" sz="1600"/>
          </a:p>
          <a:p>
            <a:pPr>
              <a:buFont typeface="Arial" charset="0"/>
              <a:buChar char="•"/>
            </a:pPr>
            <a:endParaRPr lang="tr-TR" sz="1600"/>
          </a:p>
          <a:p>
            <a:pPr>
              <a:buFont typeface="Arial" charset="0"/>
              <a:buChar char="•"/>
            </a:pPr>
            <a:endParaRPr lang="tr-TR" sz="1600"/>
          </a:p>
          <a:p>
            <a:pPr>
              <a:buFont typeface="Arial" charset="0"/>
              <a:buChar char="•"/>
            </a:pPr>
            <a:endParaRPr lang="tr-TR" sz="1600"/>
          </a:p>
          <a:p>
            <a:pPr>
              <a:buFont typeface="Arial" charset="0"/>
              <a:buChar char="•"/>
            </a:pPr>
            <a:endParaRPr lang="tr-TR" sz="1600"/>
          </a:p>
          <a:p>
            <a:pPr>
              <a:buFont typeface="Arial" charset="0"/>
              <a:buChar char="•"/>
            </a:pPr>
            <a:endParaRPr lang="tr-TR" sz="1600"/>
          </a:p>
          <a:p>
            <a:endParaRPr lang="tr-TR" sz="1600"/>
          </a:p>
        </p:txBody>
      </p:sp>
      <p:sp>
        <p:nvSpPr>
          <p:cNvPr id="2" name="Metin kutusu 1"/>
          <p:cNvSpPr txBox="1"/>
          <p:nvPr/>
        </p:nvSpPr>
        <p:spPr>
          <a:xfrm>
            <a:off x="327025" y="0"/>
            <a:ext cx="8439150" cy="708025"/>
          </a:xfrm>
          <a:prstGeom prst="rect">
            <a:avLst/>
          </a:prstGeom>
          <a:noFill/>
        </p:spPr>
        <p:txBody>
          <a:bodyPr>
            <a:spAutoFit/>
          </a:bodyPr>
          <a:lstStyle/>
          <a:p>
            <a:pPr>
              <a:defRPr/>
            </a:pPr>
            <a:r>
              <a:rPr lang="tr-TR" sz="4000" b="1" dirty="0"/>
              <a:t>DENETİM MASASI</a:t>
            </a:r>
            <a:endParaRPr lang="tr-TR" sz="4000" b="1" cap="all" dirty="0"/>
          </a:p>
        </p:txBody>
      </p:sp>
      <p:pic>
        <p:nvPicPr>
          <p:cNvPr id="79876" name="Resim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188" y="2066925"/>
            <a:ext cx="3297237" cy="387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Metin kutusu 3"/>
          <p:cNvSpPr txBox="1"/>
          <p:nvPr/>
        </p:nvSpPr>
        <p:spPr>
          <a:xfrm>
            <a:off x="4179888" y="2206625"/>
            <a:ext cx="4427537" cy="3970338"/>
          </a:xfrm>
          <a:prstGeom prst="rect">
            <a:avLst/>
          </a:prstGeom>
          <a:noFill/>
        </p:spPr>
        <p:txBody>
          <a:bodyPr>
            <a:spAutoFit/>
          </a:bodyPr>
          <a:lstStyle/>
          <a:p>
            <a:pPr>
              <a:defRPr/>
            </a:pPr>
            <a:r>
              <a:rPr lang="tr-TR" b="1" dirty="0"/>
              <a:t>Böyle bir durumda şu durumlar gerçekleşmiş olabilir;</a:t>
            </a:r>
          </a:p>
          <a:p>
            <a:pPr>
              <a:defRPr/>
            </a:pPr>
            <a:endParaRPr lang="tr-TR" b="1" dirty="0"/>
          </a:p>
          <a:p>
            <a:pPr marL="285750" indent="-285750">
              <a:buFont typeface="Wingdings" pitchFamily="2" charset="2"/>
              <a:buChar char="q"/>
              <a:defRPr/>
            </a:pPr>
            <a:r>
              <a:rPr lang="tr-TR" dirty="0"/>
              <a:t>İki donanım birbiri ile çakışmış olabilir.</a:t>
            </a:r>
          </a:p>
          <a:p>
            <a:pPr marL="285750" indent="-285750">
              <a:buFont typeface="Wingdings" pitchFamily="2" charset="2"/>
              <a:buChar char="q"/>
              <a:defRPr/>
            </a:pPr>
            <a:endParaRPr lang="tr-TR" dirty="0"/>
          </a:p>
          <a:p>
            <a:pPr marL="285750" indent="-285750">
              <a:buFont typeface="Wingdings" pitchFamily="2" charset="2"/>
              <a:buChar char="q"/>
              <a:defRPr/>
            </a:pPr>
            <a:r>
              <a:rPr lang="tr-TR" dirty="0"/>
              <a:t>Donanımın ayarları doğru yapılandırılmamış olabilir.</a:t>
            </a:r>
          </a:p>
          <a:p>
            <a:pPr marL="285750" indent="-285750">
              <a:buFont typeface="Wingdings" pitchFamily="2" charset="2"/>
              <a:buChar char="q"/>
              <a:defRPr/>
            </a:pPr>
            <a:endParaRPr lang="tr-TR" dirty="0"/>
          </a:p>
          <a:p>
            <a:pPr marL="285750" indent="-285750">
              <a:buFont typeface="Wingdings" pitchFamily="2" charset="2"/>
              <a:buChar char="q"/>
              <a:defRPr/>
            </a:pPr>
            <a:r>
              <a:rPr lang="tr-TR" dirty="0"/>
              <a:t>Donanım sisteme doğru takılmamış olabilir.</a:t>
            </a:r>
          </a:p>
          <a:p>
            <a:pPr marL="285750" indent="-285750">
              <a:buFont typeface="Wingdings" pitchFamily="2" charset="2"/>
              <a:buChar char="q"/>
              <a:defRPr/>
            </a:pPr>
            <a:endParaRPr lang="tr-TR" dirty="0"/>
          </a:p>
          <a:p>
            <a:pPr marL="285750" indent="-285750">
              <a:buFont typeface="Wingdings" pitchFamily="2" charset="2"/>
              <a:buChar char="q"/>
              <a:defRPr/>
            </a:pPr>
            <a:r>
              <a:rPr lang="tr-TR" dirty="0"/>
              <a:t>Donanıma ait sürücü hatalı ya da sürücü yüklenmemiş olabilir.</a:t>
            </a:r>
          </a:p>
          <a:p>
            <a:pPr>
              <a:defRPr/>
            </a:pPr>
            <a:endParaRPr lang="tr-TR" dirty="0"/>
          </a:p>
        </p:txBody>
      </p:sp>
    </p:spTree>
  </p:cSld>
  <p:clrMapOvr>
    <a:masterClrMapping/>
  </p:clrMapOvr>
  <p:transition spd="slow">
    <p:pull/>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3"/>
          <p:cNvSpPr txBox="1">
            <a:spLocks noChangeArrowheads="1"/>
          </p:cNvSpPr>
          <p:nvPr/>
        </p:nvSpPr>
        <p:spPr bwMode="auto">
          <a:xfrm>
            <a:off x="327025" y="708025"/>
            <a:ext cx="8439150" cy="5108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tr-TR" sz="2400" b="1"/>
              <a:t>Aygıtlar ve Yazıcılar</a:t>
            </a:r>
          </a:p>
          <a:p>
            <a:pPr algn="just">
              <a:buFont typeface="Arial" charset="0"/>
              <a:buChar char="•"/>
            </a:pPr>
            <a:r>
              <a:rPr lang="tr-TR"/>
              <a:t>Bilgisayarda takılı çeşitli aygıtları, yazıcı ve faksları görüntüleyebilir, yeni bir aygıt veya yazıcı eklenebilir.</a:t>
            </a:r>
          </a:p>
          <a:p>
            <a:pPr>
              <a:buFont typeface="Arial" charset="0"/>
              <a:buChar char="•"/>
            </a:pPr>
            <a:endParaRPr lang="tr-TR" sz="1600"/>
          </a:p>
          <a:p>
            <a:pPr>
              <a:buFont typeface="Arial" charset="0"/>
              <a:buChar char="•"/>
            </a:pPr>
            <a:endParaRPr lang="tr-TR" sz="1600"/>
          </a:p>
          <a:p>
            <a:pPr>
              <a:buFont typeface="Arial" charset="0"/>
              <a:buChar char="•"/>
            </a:pPr>
            <a:endParaRPr lang="tr-TR" sz="1600"/>
          </a:p>
          <a:p>
            <a:pPr>
              <a:buFont typeface="Arial" charset="0"/>
              <a:buChar char="•"/>
            </a:pPr>
            <a:endParaRPr lang="tr-TR" sz="1600"/>
          </a:p>
          <a:p>
            <a:pPr>
              <a:buFont typeface="Arial" charset="0"/>
              <a:buChar char="•"/>
            </a:pPr>
            <a:endParaRPr lang="tr-TR" sz="1600"/>
          </a:p>
          <a:p>
            <a:pPr>
              <a:buFont typeface="Arial" charset="0"/>
              <a:buChar char="•"/>
            </a:pPr>
            <a:endParaRPr lang="tr-TR" sz="1600"/>
          </a:p>
          <a:p>
            <a:pPr>
              <a:buFont typeface="Arial" charset="0"/>
              <a:buChar char="•"/>
            </a:pPr>
            <a:endParaRPr lang="tr-TR" sz="1600"/>
          </a:p>
          <a:p>
            <a:pPr>
              <a:buFont typeface="Arial" charset="0"/>
              <a:buChar char="•"/>
            </a:pPr>
            <a:endParaRPr lang="tr-TR" sz="1600"/>
          </a:p>
          <a:p>
            <a:pPr>
              <a:buFont typeface="Arial" charset="0"/>
              <a:buChar char="•"/>
            </a:pPr>
            <a:endParaRPr lang="tr-TR" sz="1600"/>
          </a:p>
          <a:p>
            <a:endParaRPr lang="tr-TR" sz="1600"/>
          </a:p>
        </p:txBody>
      </p:sp>
      <p:sp>
        <p:nvSpPr>
          <p:cNvPr id="2" name="Metin kutusu 1"/>
          <p:cNvSpPr txBox="1"/>
          <p:nvPr/>
        </p:nvSpPr>
        <p:spPr>
          <a:xfrm>
            <a:off x="327025" y="0"/>
            <a:ext cx="8439150" cy="708025"/>
          </a:xfrm>
          <a:prstGeom prst="rect">
            <a:avLst/>
          </a:prstGeom>
          <a:noFill/>
        </p:spPr>
        <p:txBody>
          <a:bodyPr>
            <a:spAutoFit/>
          </a:bodyPr>
          <a:lstStyle/>
          <a:p>
            <a:pPr>
              <a:defRPr/>
            </a:pPr>
            <a:r>
              <a:rPr lang="tr-TR" sz="4000" b="1" dirty="0"/>
              <a:t>DENETİM MASASI</a:t>
            </a:r>
            <a:endParaRPr lang="tr-TR" sz="4000" b="1" cap="all" dirty="0"/>
          </a:p>
        </p:txBody>
      </p:sp>
      <p:pic>
        <p:nvPicPr>
          <p:cNvPr id="80900" name="Resim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8350" y="1690688"/>
            <a:ext cx="5907088" cy="412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ll/>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3"/>
          <p:cNvSpPr txBox="1">
            <a:spLocks noChangeArrowheads="1"/>
          </p:cNvSpPr>
          <p:nvPr/>
        </p:nvSpPr>
        <p:spPr bwMode="auto">
          <a:xfrm>
            <a:off x="327025" y="708025"/>
            <a:ext cx="8439150" cy="5108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tr-TR" sz="2400" b="1"/>
              <a:t>Yazıcı Eklemek</a:t>
            </a:r>
          </a:p>
          <a:p>
            <a:pPr>
              <a:buFont typeface="Arial" charset="0"/>
              <a:buChar char="•"/>
            </a:pPr>
            <a:r>
              <a:rPr lang="tr-TR"/>
              <a:t>Bilgisayara yeni bir yazıcı eklemek için şu adımlar takip edilir.</a:t>
            </a:r>
          </a:p>
          <a:p>
            <a:pPr>
              <a:buFont typeface="Arial" charset="0"/>
              <a:buChar char="•"/>
            </a:pPr>
            <a:endParaRPr lang="tr-TR"/>
          </a:p>
          <a:p>
            <a:pPr>
              <a:buFont typeface="Arial" charset="0"/>
              <a:buAutoNum type="arabicPeriod"/>
            </a:pPr>
            <a:r>
              <a:rPr lang="tr-TR" b="1"/>
              <a:t>Aygıtlar ve yazıcılar </a:t>
            </a:r>
            <a:r>
              <a:rPr lang="tr-TR"/>
              <a:t>penceresinin üst kısmında bulunan </a:t>
            </a:r>
            <a:r>
              <a:rPr lang="tr-TR" b="1"/>
              <a:t>Yazıcı ekle </a:t>
            </a:r>
            <a:r>
              <a:rPr lang="tr-TR"/>
              <a:t>düğmesine tıklanır. Böylece karşımıza yeni bir yazıcı eklememize yardımcı olacak </a:t>
            </a:r>
            <a:r>
              <a:rPr lang="tr-TR" b="1"/>
              <a:t>Yazıcı Ekleme </a:t>
            </a:r>
            <a:r>
              <a:rPr lang="tr-TR"/>
              <a:t>sihirbazı penceresi gelecektir.</a:t>
            </a:r>
          </a:p>
          <a:p>
            <a:pPr>
              <a:buFont typeface="Arial" charset="0"/>
              <a:buChar char="•"/>
            </a:pPr>
            <a:endParaRPr lang="tr-TR"/>
          </a:p>
          <a:p>
            <a:pPr>
              <a:buFont typeface="Arial" charset="0"/>
              <a:buChar char="•"/>
            </a:pPr>
            <a:endParaRPr lang="tr-TR" sz="1600"/>
          </a:p>
          <a:p>
            <a:pPr>
              <a:buFont typeface="Arial" charset="0"/>
              <a:buChar char="•"/>
            </a:pPr>
            <a:endParaRPr lang="tr-TR" sz="1600"/>
          </a:p>
          <a:p>
            <a:pPr>
              <a:buFont typeface="Arial" charset="0"/>
              <a:buChar char="•"/>
            </a:pPr>
            <a:endParaRPr lang="tr-TR" sz="1600"/>
          </a:p>
          <a:p>
            <a:pPr>
              <a:buFont typeface="Arial" charset="0"/>
              <a:buChar char="•"/>
            </a:pPr>
            <a:endParaRPr lang="tr-TR" sz="1600"/>
          </a:p>
          <a:p>
            <a:pPr>
              <a:buFont typeface="Arial" charset="0"/>
              <a:buChar char="•"/>
            </a:pPr>
            <a:endParaRPr lang="tr-TR" sz="1600"/>
          </a:p>
          <a:p>
            <a:pPr>
              <a:buFont typeface="Arial" charset="0"/>
              <a:buChar char="•"/>
            </a:pPr>
            <a:endParaRPr lang="tr-TR" sz="1600"/>
          </a:p>
          <a:p>
            <a:pPr>
              <a:buFont typeface="Arial" charset="0"/>
              <a:buChar char="•"/>
            </a:pPr>
            <a:endParaRPr lang="tr-TR" sz="1600"/>
          </a:p>
          <a:p>
            <a:pPr>
              <a:buFont typeface="Arial" charset="0"/>
              <a:buChar char="•"/>
            </a:pPr>
            <a:endParaRPr lang="tr-TR" sz="1600"/>
          </a:p>
          <a:p>
            <a:pPr>
              <a:buFont typeface="Arial" charset="0"/>
              <a:buChar char="•"/>
            </a:pPr>
            <a:endParaRPr lang="tr-TR" sz="1600"/>
          </a:p>
          <a:p>
            <a:endParaRPr lang="tr-TR" sz="1600"/>
          </a:p>
        </p:txBody>
      </p:sp>
      <p:sp>
        <p:nvSpPr>
          <p:cNvPr id="2" name="Metin kutusu 1"/>
          <p:cNvSpPr txBox="1"/>
          <p:nvPr/>
        </p:nvSpPr>
        <p:spPr>
          <a:xfrm>
            <a:off x="327025" y="0"/>
            <a:ext cx="8439150" cy="708025"/>
          </a:xfrm>
          <a:prstGeom prst="rect">
            <a:avLst/>
          </a:prstGeom>
          <a:noFill/>
        </p:spPr>
        <p:txBody>
          <a:bodyPr>
            <a:spAutoFit/>
          </a:bodyPr>
          <a:lstStyle/>
          <a:p>
            <a:pPr>
              <a:defRPr/>
            </a:pPr>
            <a:r>
              <a:rPr lang="tr-TR" sz="4000" b="1" dirty="0"/>
              <a:t>DENETİM MASASI</a:t>
            </a:r>
            <a:endParaRPr lang="tr-TR" sz="4000" b="1" cap="all" dirty="0"/>
          </a:p>
        </p:txBody>
      </p:sp>
      <p:pic>
        <p:nvPicPr>
          <p:cNvPr id="81924" name="Resim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4863" y="2505075"/>
            <a:ext cx="4521200" cy="331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ll/>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3"/>
          <p:cNvSpPr txBox="1">
            <a:spLocks noChangeArrowheads="1"/>
          </p:cNvSpPr>
          <p:nvPr/>
        </p:nvSpPr>
        <p:spPr bwMode="auto">
          <a:xfrm>
            <a:off x="327025" y="708025"/>
            <a:ext cx="8439150" cy="5108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tr-TR" sz="2400" b="1"/>
              <a:t>Yazıcı Eklemek</a:t>
            </a:r>
          </a:p>
          <a:p>
            <a:pPr>
              <a:buFont typeface="Arial" charset="0"/>
              <a:buChar char="•"/>
            </a:pPr>
            <a:r>
              <a:rPr lang="tr-TR"/>
              <a:t>Bilgisayara yeni bir yazıcı eklemek için şu adımlar takip edilir.</a:t>
            </a:r>
          </a:p>
          <a:p>
            <a:pPr>
              <a:buFont typeface="Arial" charset="0"/>
              <a:buChar char="•"/>
            </a:pPr>
            <a:endParaRPr lang="tr-TR"/>
          </a:p>
          <a:p>
            <a:pPr algn="just">
              <a:buFont typeface="Arial" charset="0"/>
              <a:buAutoNum type="arabicPeriod" startAt="2"/>
            </a:pPr>
            <a:r>
              <a:rPr lang="tr-TR"/>
              <a:t>İstenilen yazıcı seçeneğine tıklayarak devam edilir. Gelen yeni ekranda yazıcımız için bir bağlantı noktası seçmemiz istenecektir. </a:t>
            </a:r>
          </a:p>
          <a:p>
            <a:pPr>
              <a:buFont typeface="Arial" charset="0"/>
              <a:buAutoNum type="arabicPeriod" startAt="2"/>
            </a:pPr>
            <a:endParaRPr lang="tr-TR"/>
          </a:p>
          <a:p>
            <a:pPr>
              <a:buFont typeface="Arial" charset="0"/>
              <a:buChar char="•"/>
            </a:pPr>
            <a:endParaRPr lang="tr-TR" sz="1600"/>
          </a:p>
          <a:p>
            <a:pPr>
              <a:buFont typeface="Arial" charset="0"/>
              <a:buChar char="•"/>
            </a:pPr>
            <a:endParaRPr lang="tr-TR" sz="1600"/>
          </a:p>
          <a:p>
            <a:pPr>
              <a:buFont typeface="Arial" charset="0"/>
              <a:buChar char="•"/>
            </a:pPr>
            <a:endParaRPr lang="tr-TR" sz="1600"/>
          </a:p>
          <a:p>
            <a:pPr>
              <a:buFont typeface="Arial" charset="0"/>
              <a:buChar char="•"/>
            </a:pPr>
            <a:endParaRPr lang="tr-TR" sz="1600"/>
          </a:p>
          <a:p>
            <a:pPr>
              <a:buFont typeface="Arial" charset="0"/>
              <a:buChar char="•"/>
            </a:pPr>
            <a:endParaRPr lang="tr-TR" sz="1600"/>
          </a:p>
          <a:p>
            <a:pPr>
              <a:buFont typeface="Arial" charset="0"/>
              <a:buChar char="•"/>
            </a:pPr>
            <a:endParaRPr lang="tr-TR" sz="1600"/>
          </a:p>
          <a:p>
            <a:pPr>
              <a:buFont typeface="Arial" charset="0"/>
              <a:buChar char="•"/>
            </a:pPr>
            <a:endParaRPr lang="tr-TR" sz="1600"/>
          </a:p>
          <a:p>
            <a:pPr>
              <a:buFont typeface="Arial" charset="0"/>
              <a:buChar char="•"/>
            </a:pPr>
            <a:endParaRPr lang="tr-TR" sz="1600"/>
          </a:p>
          <a:p>
            <a:pPr>
              <a:buFont typeface="Arial" charset="0"/>
              <a:buChar char="•"/>
            </a:pPr>
            <a:endParaRPr lang="tr-TR" sz="1600"/>
          </a:p>
          <a:p>
            <a:endParaRPr lang="tr-TR" sz="1600"/>
          </a:p>
        </p:txBody>
      </p:sp>
      <p:sp>
        <p:nvSpPr>
          <p:cNvPr id="2" name="Metin kutusu 1"/>
          <p:cNvSpPr txBox="1"/>
          <p:nvPr/>
        </p:nvSpPr>
        <p:spPr>
          <a:xfrm>
            <a:off x="327025" y="0"/>
            <a:ext cx="8439150" cy="708025"/>
          </a:xfrm>
          <a:prstGeom prst="rect">
            <a:avLst/>
          </a:prstGeom>
          <a:noFill/>
        </p:spPr>
        <p:txBody>
          <a:bodyPr>
            <a:spAutoFit/>
          </a:bodyPr>
          <a:lstStyle/>
          <a:p>
            <a:pPr>
              <a:defRPr/>
            </a:pPr>
            <a:r>
              <a:rPr lang="tr-TR" sz="4000" b="1" dirty="0"/>
              <a:t>DENETİM MASASI</a:t>
            </a:r>
            <a:endParaRPr lang="tr-TR" sz="4000" b="1" cap="all" dirty="0"/>
          </a:p>
        </p:txBody>
      </p:sp>
      <p:pic>
        <p:nvPicPr>
          <p:cNvPr id="82948" name="Resim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5813" y="2344738"/>
            <a:ext cx="4802187" cy="352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ll/>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txBox="1">
            <a:spLocks noChangeArrowheads="1"/>
          </p:cNvSpPr>
          <p:nvPr/>
        </p:nvSpPr>
        <p:spPr bwMode="auto">
          <a:xfrm>
            <a:off x="327025" y="206375"/>
            <a:ext cx="8229600" cy="551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a:spcBef>
                <a:spcPct val="20000"/>
              </a:spcBef>
              <a:buFontTx/>
              <a:buChar char="•"/>
            </a:pPr>
            <a:r>
              <a:rPr lang="tr-TR" sz="3200" b="1"/>
              <a:t>Simge</a:t>
            </a:r>
            <a:r>
              <a:rPr lang="tr-TR" sz="3200"/>
              <a:t>: </a:t>
            </a:r>
            <a:r>
              <a:rPr lang="tr-TR" sz="2800"/>
              <a:t>Belirli bir anlam yüklenmiş işaretlerdir denilebilir. Simge, dosya veya klasörün üzerinde taşıdığı anlamı kullanıcıya kolaylıkla ifade edebilmelidir.</a:t>
            </a:r>
          </a:p>
        </p:txBody>
      </p:sp>
      <p:pic>
        <p:nvPicPr>
          <p:cNvPr id="10243" name="1 Resim" descr="Açıklama: Untitled-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5963" y="3213100"/>
            <a:ext cx="1009650"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4" name="Resim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9175" y="3213100"/>
            <a:ext cx="993775" cy="83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5" name="Metin kutusu 1"/>
          <p:cNvSpPr txBox="1">
            <a:spLocks noChangeArrowheads="1"/>
          </p:cNvSpPr>
          <p:nvPr/>
        </p:nvSpPr>
        <p:spPr bwMode="auto">
          <a:xfrm>
            <a:off x="1247775" y="4281488"/>
            <a:ext cx="30781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a:t>Bir Word Belgesi simgesi</a:t>
            </a:r>
          </a:p>
        </p:txBody>
      </p:sp>
      <p:sp>
        <p:nvSpPr>
          <p:cNvPr id="10246" name="Metin kutusu 6"/>
          <p:cNvSpPr txBox="1">
            <a:spLocks noChangeArrowheads="1"/>
          </p:cNvSpPr>
          <p:nvPr/>
        </p:nvSpPr>
        <p:spPr bwMode="auto">
          <a:xfrm>
            <a:off x="5278438" y="4232275"/>
            <a:ext cx="20431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a:t>Bilgisayar simgesi</a:t>
            </a:r>
          </a:p>
        </p:txBody>
      </p:sp>
    </p:spTree>
  </p:cSld>
  <p:clrMapOvr>
    <a:masterClrMapping/>
  </p:clrMapOvr>
  <p:transition spd="slow">
    <p:pull/>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txBox="1">
            <a:spLocks noChangeArrowheads="1"/>
          </p:cNvSpPr>
          <p:nvPr/>
        </p:nvSpPr>
        <p:spPr bwMode="auto">
          <a:xfrm>
            <a:off x="327025" y="708025"/>
            <a:ext cx="8439150" cy="5108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r>
              <a:rPr lang="tr-TR" sz="2400" b="1" dirty="0" smtClean="0"/>
              <a:t>Yazıcı Eklemek</a:t>
            </a:r>
          </a:p>
          <a:p>
            <a:pPr marL="0" indent="0">
              <a:defRPr/>
            </a:pPr>
            <a:endParaRPr lang="tr-TR" dirty="0" smtClean="0"/>
          </a:p>
          <a:p>
            <a:pPr algn="just">
              <a:buFont typeface="+mj-lt"/>
              <a:buAutoNum type="arabicPeriod" startAt="3"/>
              <a:defRPr/>
            </a:pPr>
            <a:r>
              <a:rPr lang="tr-TR" dirty="0" smtClean="0"/>
              <a:t>Gelen yeni ekranda ekleyeceğimiz yazıcının sürücüsünün eklenmesi istenecektir. Bu ekranda </a:t>
            </a:r>
            <a:r>
              <a:rPr lang="tr-TR" b="1" dirty="0" smtClean="0"/>
              <a:t>Üretici </a:t>
            </a:r>
            <a:r>
              <a:rPr lang="tr-TR" dirty="0" smtClean="0"/>
              <a:t>bölümünden yazıcımıza ait markayı seçiyoruz. </a:t>
            </a:r>
          </a:p>
          <a:p>
            <a:pPr>
              <a:buFont typeface="Arial" pitchFamily="34" charset="0"/>
              <a:buChar char="•"/>
              <a:defRPr/>
            </a:pPr>
            <a:endParaRPr lang="tr-TR" sz="1600" dirty="0" smtClean="0"/>
          </a:p>
          <a:p>
            <a:pPr>
              <a:buFont typeface="Arial" pitchFamily="34" charset="0"/>
              <a:buChar char="•"/>
              <a:defRPr/>
            </a:pPr>
            <a:endParaRPr lang="tr-TR" sz="1600" dirty="0" smtClean="0"/>
          </a:p>
          <a:p>
            <a:pPr>
              <a:buFont typeface="Arial" pitchFamily="34" charset="0"/>
              <a:buChar char="•"/>
              <a:defRPr/>
            </a:pPr>
            <a:endParaRPr lang="tr-TR" sz="1600" dirty="0" smtClean="0"/>
          </a:p>
          <a:p>
            <a:pPr>
              <a:buFont typeface="Arial" pitchFamily="34" charset="0"/>
              <a:buChar char="•"/>
              <a:defRPr/>
            </a:pPr>
            <a:endParaRPr lang="tr-TR" sz="1600" dirty="0" smtClean="0"/>
          </a:p>
          <a:p>
            <a:pPr>
              <a:buFont typeface="Arial" pitchFamily="34" charset="0"/>
              <a:buChar char="•"/>
              <a:defRPr/>
            </a:pPr>
            <a:endParaRPr lang="tr-TR" sz="1600" dirty="0" smtClean="0"/>
          </a:p>
          <a:p>
            <a:pPr>
              <a:buFont typeface="Arial" pitchFamily="34" charset="0"/>
              <a:buChar char="•"/>
              <a:defRPr/>
            </a:pPr>
            <a:endParaRPr lang="tr-TR" sz="1600" dirty="0" smtClean="0"/>
          </a:p>
          <a:p>
            <a:pPr>
              <a:buFont typeface="Arial" pitchFamily="34" charset="0"/>
              <a:buChar char="•"/>
              <a:defRPr/>
            </a:pPr>
            <a:endParaRPr lang="tr-TR" sz="1600" dirty="0" smtClean="0"/>
          </a:p>
          <a:p>
            <a:pPr>
              <a:buFont typeface="Arial" pitchFamily="34" charset="0"/>
              <a:buChar char="•"/>
              <a:defRPr/>
            </a:pPr>
            <a:endParaRPr lang="tr-TR" sz="1600" dirty="0" smtClean="0"/>
          </a:p>
          <a:p>
            <a:pPr>
              <a:buFont typeface="Arial" pitchFamily="34" charset="0"/>
              <a:buChar char="•"/>
              <a:defRPr/>
            </a:pPr>
            <a:endParaRPr lang="tr-TR" sz="1600" dirty="0" smtClean="0"/>
          </a:p>
          <a:p>
            <a:pPr>
              <a:defRPr/>
            </a:pPr>
            <a:endParaRPr lang="tr-TR" sz="1600" dirty="0" smtClean="0"/>
          </a:p>
        </p:txBody>
      </p:sp>
      <p:sp>
        <p:nvSpPr>
          <p:cNvPr id="2" name="Metin kutusu 1"/>
          <p:cNvSpPr txBox="1"/>
          <p:nvPr/>
        </p:nvSpPr>
        <p:spPr>
          <a:xfrm>
            <a:off x="327025" y="0"/>
            <a:ext cx="8439150" cy="708025"/>
          </a:xfrm>
          <a:prstGeom prst="rect">
            <a:avLst/>
          </a:prstGeom>
          <a:noFill/>
        </p:spPr>
        <p:txBody>
          <a:bodyPr>
            <a:spAutoFit/>
          </a:bodyPr>
          <a:lstStyle/>
          <a:p>
            <a:pPr>
              <a:defRPr/>
            </a:pPr>
            <a:r>
              <a:rPr lang="tr-TR" sz="4000" b="1" dirty="0"/>
              <a:t>DENETİM MASASI</a:t>
            </a:r>
            <a:endParaRPr lang="tr-TR" sz="4000" b="1" cap="all" dirty="0"/>
          </a:p>
        </p:txBody>
      </p:sp>
      <p:pic>
        <p:nvPicPr>
          <p:cNvPr id="83972" name="Resim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2330450"/>
            <a:ext cx="4695825" cy="344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ll/>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txBox="1">
            <a:spLocks noChangeArrowheads="1"/>
          </p:cNvSpPr>
          <p:nvPr/>
        </p:nvSpPr>
        <p:spPr bwMode="auto">
          <a:xfrm>
            <a:off x="327025" y="708025"/>
            <a:ext cx="8439150" cy="5108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r>
              <a:rPr lang="tr-TR" sz="2400" b="1" dirty="0" smtClean="0"/>
              <a:t>Yazıcı Eklemek</a:t>
            </a:r>
          </a:p>
          <a:p>
            <a:pPr marL="0" indent="0">
              <a:defRPr/>
            </a:pPr>
            <a:endParaRPr lang="tr-TR" dirty="0" smtClean="0"/>
          </a:p>
          <a:p>
            <a:pPr algn="just">
              <a:buFont typeface="+mj-lt"/>
              <a:buAutoNum type="arabicPeriod" startAt="4"/>
              <a:defRPr/>
            </a:pPr>
            <a:r>
              <a:rPr lang="tr-TR" dirty="0" smtClean="0"/>
              <a:t>Gelen yeni ekranda yazıcımız için bir ad belirtebiliriz. Yazıcıya bir isim verdikten sonra </a:t>
            </a:r>
            <a:r>
              <a:rPr lang="tr-TR" b="1" dirty="0" smtClean="0"/>
              <a:t>İleri </a:t>
            </a:r>
            <a:r>
              <a:rPr lang="tr-TR" dirty="0" smtClean="0"/>
              <a:t> düğmesine tıklayarak devam ediyoruz.. </a:t>
            </a:r>
          </a:p>
          <a:p>
            <a:pPr>
              <a:buFont typeface="Arial" pitchFamily="34" charset="0"/>
              <a:buChar char="•"/>
              <a:defRPr/>
            </a:pPr>
            <a:endParaRPr lang="tr-TR" sz="1600" dirty="0" smtClean="0"/>
          </a:p>
          <a:p>
            <a:pPr>
              <a:buFont typeface="Arial" pitchFamily="34" charset="0"/>
              <a:buChar char="•"/>
              <a:defRPr/>
            </a:pPr>
            <a:endParaRPr lang="tr-TR" sz="1600" dirty="0" smtClean="0"/>
          </a:p>
          <a:p>
            <a:pPr>
              <a:buFont typeface="Arial" pitchFamily="34" charset="0"/>
              <a:buChar char="•"/>
              <a:defRPr/>
            </a:pPr>
            <a:endParaRPr lang="tr-TR" sz="1600" dirty="0" smtClean="0"/>
          </a:p>
          <a:p>
            <a:pPr>
              <a:buFont typeface="Arial" pitchFamily="34" charset="0"/>
              <a:buChar char="•"/>
              <a:defRPr/>
            </a:pPr>
            <a:endParaRPr lang="tr-TR" sz="1600" dirty="0" smtClean="0"/>
          </a:p>
          <a:p>
            <a:pPr>
              <a:buFont typeface="Arial" pitchFamily="34" charset="0"/>
              <a:buChar char="•"/>
              <a:defRPr/>
            </a:pPr>
            <a:endParaRPr lang="tr-TR" sz="1600" dirty="0" smtClean="0"/>
          </a:p>
          <a:p>
            <a:pPr>
              <a:buFont typeface="Arial" pitchFamily="34" charset="0"/>
              <a:buChar char="•"/>
              <a:defRPr/>
            </a:pPr>
            <a:endParaRPr lang="tr-TR" sz="1600" dirty="0" smtClean="0"/>
          </a:p>
          <a:p>
            <a:pPr>
              <a:buFont typeface="Arial" pitchFamily="34" charset="0"/>
              <a:buChar char="•"/>
              <a:defRPr/>
            </a:pPr>
            <a:endParaRPr lang="tr-TR" sz="1600" dirty="0" smtClean="0"/>
          </a:p>
          <a:p>
            <a:pPr>
              <a:buFont typeface="Arial" pitchFamily="34" charset="0"/>
              <a:buChar char="•"/>
              <a:defRPr/>
            </a:pPr>
            <a:endParaRPr lang="tr-TR" sz="1600" dirty="0" smtClean="0"/>
          </a:p>
          <a:p>
            <a:pPr>
              <a:buFont typeface="Arial" pitchFamily="34" charset="0"/>
              <a:buChar char="•"/>
              <a:defRPr/>
            </a:pPr>
            <a:endParaRPr lang="tr-TR" sz="1600" dirty="0" smtClean="0"/>
          </a:p>
          <a:p>
            <a:pPr>
              <a:defRPr/>
            </a:pPr>
            <a:endParaRPr lang="tr-TR" sz="1600" dirty="0" smtClean="0"/>
          </a:p>
        </p:txBody>
      </p:sp>
      <p:sp>
        <p:nvSpPr>
          <p:cNvPr id="2" name="Metin kutusu 1"/>
          <p:cNvSpPr txBox="1"/>
          <p:nvPr/>
        </p:nvSpPr>
        <p:spPr>
          <a:xfrm>
            <a:off x="327025" y="0"/>
            <a:ext cx="8439150" cy="708025"/>
          </a:xfrm>
          <a:prstGeom prst="rect">
            <a:avLst/>
          </a:prstGeom>
          <a:noFill/>
        </p:spPr>
        <p:txBody>
          <a:bodyPr>
            <a:spAutoFit/>
          </a:bodyPr>
          <a:lstStyle/>
          <a:p>
            <a:pPr>
              <a:defRPr/>
            </a:pPr>
            <a:r>
              <a:rPr lang="tr-TR" sz="4000" b="1" dirty="0"/>
              <a:t>DENETİM MASASI</a:t>
            </a:r>
            <a:endParaRPr lang="tr-TR" sz="4000" b="1" cap="all" dirty="0"/>
          </a:p>
        </p:txBody>
      </p:sp>
      <p:pic>
        <p:nvPicPr>
          <p:cNvPr id="84996" name="Resim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9300" y="2012950"/>
            <a:ext cx="5189538" cy="380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ll/>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txBox="1">
            <a:spLocks noChangeArrowheads="1"/>
          </p:cNvSpPr>
          <p:nvPr/>
        </p:nvSpPr>
        <p:spPr bwMode="auto">
          <a:xfrm>
            <a:off x="327025" y="708025"/>
            <a:ext cx="8439150" cy="5108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r>
              <a:rPr lang="tr-TR" sz="2400" b="1" dirty="0" smtClean="0"/>
              <a:t>Yazıcı Eklemek</a:t>
            </a:r>
          </a:p>
          <a:p>
            <a:pPr marL="0" indent="0">
              <a:defRPr/>
            </a:pPr>
            <a:endParaRPr lang="tr-TR" dirty="0" smtClean="0"/>
          </a:p>
          <a:p>
            <a:pPr algn="just">
              <a:buFont typeface="+mj-lt"/>
              <a:buAutoNum type="arabicPeriod" startAt="5"/>
              <a:defRPr/>
            </a:pPr>
            <a:r>
              <a:rPr lang="tr-TR" dirty="0" smtClean="0"/>
              <a:t>Yazıcımız sisteme yüklenecektir. Yükleme işlemi bittikten sonra yazıcıyı paylaştırmak istiyorsanız diğer kullanıcıların görebileceği bir ad vermemiz istenir. Eğer yazıcıyı kullandığınız ağdaki diğer kullanıcılarla paylaşmak istemiyorsanız </a:t>
            </a:r>
            <a:r>
              <a:rPr lang="tr-TR" b="1" dirty="0" smtClean="0"/>
              <a:t>Bu yazıcıyı paylaştırma </a:t>
            </a:r>
            <a:r>
              <a:rPr lang="tr-TR" dirty="0" smtClean="0"/>
              <a:t>seçeneğini işaretleyip </a:t>
            </a:r>
            <a:r>
              <a:rPr lang="tr-TR" b="1" dirty="0" smtClean="0"/>
              <a:t>İleri </a:t>
            </a:r>
            <a:r>
              <a:rPr lang="tr-TR" dirty="0" smtClean="0"/>
              <a:t>düğmesine basarak işlemlere devam edebilirsiniz.</a:t>
            </a:r>
          </a:p>
          <a:p>
            <a:pPr>
              <a:buFont typeface="Arial" pitchFamily="34" charset="0"/>
              <a:buChar char="•"/>
              <a:defRPr/>
            </a:pPr>
            <a:endParaRPr lang="tr-TR" sz="1600" dirty="0" smtClean="0"/>
          </a:p>
          <a:p>
            <a:pPr>
              <a:buFont typeface="Arial" pitchFamily="34" charset="0"/>
              <a:buChar char="•"/>
              <a:defRPr/>
            </a:pPr>
            <a:endParaRPr lang="tr-TR" sz="1600" dirty="0" smtClean="0"/>
          </a:p>
          <a:p>
            <a:pPr>
              <a:buFont typeface="Arial" pitchFamily="34" charset="0"/>
              <a:buChar char="•"/>
              <a:defRPr/>
            </a:pPr>
            <a:endParaRPr lang="tr-TR" sz="1600" dirty="0" smtClean="0"/>
          </a:p>
          <a:p>
            <a:pPr>
              <a:buFont typeface="Arial" pitchFamily="34" charset="0"/>
              <a:buChar char="•"/>
              <a:defRPr/>
            </a:pPr>
            <a:endParaRPr lang="tr-TR" sz="1600" dirty="0" smtClean="0"/>
          </a:p>
          <a:p>
            <a:pPr>
              <a:buFont typeface="Arial" pitchFamily="34" charset="0"/>
              <a:buChar char="•"/>
              <a:defRPr/>
            </a:pPr>
            <a:endParaRPr lang="tr-TR" sz="1600" dirty="0" smtClean="0"/>
          </a:p>
          <a:p>
            <a:pPr>
              <a:buFont typeface="Arial" pitchFamily="34" charset="0"/>
              <a:buChar char="•"/>
              <a:defRPr/>
            </a:pPr>
            <a:endParaRPr lang="tr-TR" sz="1600" dirty="0" smtClean="0"/>
          </a:p>
          <a:p>
            <a:pPr>
              <a:buFont typeface="Arial" pitchFamily="34" charset="0"/>
              <a:buChar char="•"/>
              <a:defRPr/>
            </a:pPr>
            <a:endParaRPr lang="tr-TR" sz="1600" dirty="0" smtClean="0"/>
          </a:p>
          <a:p>
            <a:pPr>
              <a:buFont typeface="Arial" pitchFamily="34" charset="0"/>
              <a:buChar char="•"/>
              <a:defRPr/>
            </a:pPr>
            <a:endParaRPr lang="tr-TR" sz="1600" dirty="0" smtClean="0"/>
          </a:p>
          <a:p>
            <a:pPr>
              <a:buFont typeface="Arial" pitchFamily="34" charset="0"/>
              <a:buChar char="•"/>
              <a:defRPr/>
            </a:pPr>
            <a:endParaRPr lang="tr-TR" sz="1600" dirty="0" smtClean="0"/>
          </a:p>
          <a:p>
            <a:pPr>
              <a:defRPr/>
            </a:pPr>
            <a:endParaRPr lang="tr-TR" sz="1600" dirty="0" smtClean="0"/>
          </a:p>
        </p:txBody>
      </p:sp>
      <p:sp>
        <p:nvSpPr>
          <p:cNvPr id="2" name="Metin kutusu 1"/>
          <p:cNvSpPr txBox="1"/>
          <p:nvPr/>
        </p:nvSpPr>
        <p:spPr>
          <a:xfrm>
            <a:off x="327025" y="0"/>
            <a:ext cx="8439150" cy="708025"/>
          </a:xfrm>
          <a:prstGeom prst="rect">
            <a:avLst/>
          </a:prstGeom>
          <a:noFill/>
        </p:spPr>
        <p:txBody>
          <a:bodyPr>
            <a:spAutoFit/>
          </a:bodyPr>
          <a:lstStyle/>
          <a:p>
            <a:pPr>
              <a:defRPr/>
            </a:pPr>
            <a:r>
              <a:rPr lang="tr-TR" sz="4000" b="1" dirty="0"/>
              <a:t>DENETİM MASASI</a:t>
            </a:r>
            <a:endParaRPr lang="tr-TR" sz="4000" b="1" cap="all" dirty="0"/>
          </a:p>
        </p:txBody>
      </p:sp>
      <p:pic>
        <p:nvPicPr>
          <p:cNvPr id="86020" name="Resim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0575" y="2809875"/>
            <a:ext cx="415925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ll/>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txBox="1">
            <a:spLocks noChangeArrowheads="1"/>
          </p:cNvSpPr>
          <p:nvPr/>
        </p:nvSpPr>
        <p:spPr bwMode="auto">
          <a:xfrm>
            <a:off x="327025" y="708025"/>
            <a:ext cx="8439150" cy="5108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r>
              <a:rPr lang="tr-TR" sz="2400" b="1" dirty="0" smtClean="0"/>
              <a:t>Yazıcı Eklemek</a:t>
            </a:r>
          </a:p>
          <a:p>
            <a:pPr marL="0" indent="0">
              <a:defRPr/>
            </a:pPr>
            <a:endParaRPr lang="tr-TR" dirty="0" smtClean="0"/>
          </a:p>
          <a:p>
            <a:pPr algn="just">
              <a:buFont typeface="+mj-lt"/>
              <a:buAutoNum type="arabicPeriod" startAt="6"/>
              <a:defRPr/>
            </a:pPr>
            <a:r>
              <a:rPr lang="tr-TR" dirty="0" smtClean="0"/>
              <a:t>Son olarak yazıcınızı başarı ile eklediniz şeklinde yeni bir ekran gelecektir. Bu ekranda bulunan </a:t>
            </a:r>
            <a:r>
              <a:rPr lang="tr-TR" b="1" dirty="0" smtClean="0"/>
              <a:t>Sınama sayfası yazdır </a:t>
            </a:r>
            <a:r>
              <a:rPr lang="tr-TR" dirty="0" smtClean="0"/>
              <a:t>düğmesine tıklayarak yazıcınızın doğru eklendiği test etmek için örnek bir sayfa yazdırılabilir.</a:t>
            </a:r>
            <a:endParaRPr lang="tr-TR" sz="1600" dirty="0" smtClean="0"/>
          </a:p>
          <a:p>
            <a:pPr>
              <a:buFont typeface="Arial" pitchFamily="34" charset="0"/>
              <a:buChar char="•"/>
              <a:defRPr/>
            </a:pPr>
            <a:endParaRPr lang="tr-TR" sz="1600" dirty="0" smtClean="0"/>
          </a:p>
          <a:p>
            <a:pPr>
              <a:buFont typeface="Arial" pitchFamily="34" charset="0"/>
              <a:buChar char="•"/>
              <a:defRPr/>
            </a:pPr>
            <a:endParaRPr lang="tr-TR" sz="1600" dirty="0" smtClean="0"/>
          </a:p>
          <a:p>
            <a:pPr>
              <a:buFont typeface="Arial" pitchFamily="34" charset="0"/>
              <a:buChar char="•"/>
              <a:defRPr/>
            </a:pPr>
            <a:endParaRPr lang="tr-TR" sz="1600" dirty="0" smtClean="0"/>
          </a:p>
          <a:p>
            <a:pPr>
              <a:buFont typeface="Arial" pitchFamily="34" charset="0"/>
              <a:buChar char="•"/>
              <a:defRPr/>
            </a:pPr>
            <a:endParaRPr lang="tr-TR" sz="1600" dirty="0" smtClean="0"/>
          </a:p>
          <a:p>
            <a:pPr>
              <a:buFont typeface="Arial" pitchFamily="34" charset="0"/>
              <a:buChar char="•"/>
              <a:defRPr/>
            </a:pPr>
            <a:endParaRPr lang="tr-TR" sz="1600" dirty="0" smtClean="0"/>
          </a:p>
          <a:p>
            <a:pPr>
              <a:buFont typeface="Arial" pitchFamily="34" charset="0"/>
              <a:buChar char="•"/>
              <a:defRPr/>
            </a:pPr>
            <a:endParaRPr lang="tr-TR" sz="1600" dirty="0" smtClean="0"/>
          </a:p>
          <a:p>
            <a:pPr>
              <a:buFont typeface="Arial" pitchFamily="34" charset="0"/>
              <a:buChar char="•"/>
              <a:defRPr/>
            </a:pPr>
            <a:endParaRPr lang="tr-TR" sz="1600" dirty="0" smtClean="0"/>
          </a:p>
          <a:p>
            <a:pPr>
              <a:buFont typeface="Arial" pitchFamily="34" charset="0"/>
              <a:buChar char="•"/>
              <a:defRPr/>
            </a:pPr>
            <a:endParaRPr lang="tr-TR" sz="1600" dirty="0" smtClean="0"/>
          </a:p>
          <a:p>
            <a:pPr>
              <a:defRPr/>
            </a:pPr>
            <a:endParaRPr lang="tr-TR" sz="1600" dirty="0" smtClean="0"/>
          </a:p>
        </p:txBody>
      </p:sp>
      <p:sp>
        <p:nvSpPr>
          <p:cNvPr id="2" name="Metin kutusu 1"/>
          <p:cNvSpPr txBox="1"/>
          <p:nvPr/>
        </p:nvSpPr>
        <p:spPr>
          <a:xfrm>
            <a:off x="327025" y="0"/>
            <a:ext cx="8439150" cy="708025"/>
          </a:xfrm>
          <a:prstGeom prst="rect">
            <a:avLst/>
          </a:prstGeom>
          <a:noFill/>
        </p:spPr>
        <p:txBody>
          <a:bodyPr>
            <a:spAutoFit/>
          </a:bodyPr>
          <a:lstStyle/>
          <a:p>
            <a:pPr>
              <a:defRPr/>
            </a:pPr>
            <a:r>
              <a:rPr lang="tr-TR" sz="4000" b="1" dirty="0"/>
              <a:t>DENETİM MASASI</a:t>
            </a:r>
            <a:endParaRPr lang="tr-TR" sz="4000" b="1" cap="all" dirty="0"/>
          </a:p>
        </p:txBody>
      </p:sp>
      <p:pic>
        <p:nvPicPr>
          <p:cNvPr id="87044" name="Resim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4863" y="2330450"/>
            <a:ext cx="4756150" cy="348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ll/>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txBox="1">
            <a:spLocks noChangeArrowheads="1"/>
          </p:cNvSpPr>
          <p:nvPr/>
        </p:nvSpPr>
        <p:spPr bwMode="auto">
          <a:xfrm>
            <a:off x="327025" y="708025"/>
            <a:ext cx="8439150" cy="5108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r>
              <a:rPr lang="tr-TR" sz="2400" b="1" dirty="0" smtClean="0"/>
              <a:t>Yazıcıyı Varsayılan Yazıcı Olarak Seçmek</a:t>
            </a:r>
          </a:p>
          <a:p>
            <a:pPr marL="0" indent="0">
              <a:defRPr/>
            </a:pPr>
            <a:endParaRPr lang="tr-TR" dirty="0" smtClean="0"/>
          </a:p>
          <a:p>
            <a:pPr algn="just">
              <a:buFont typeface="Arial" pitchFamily="34" charset="0"/>
              <a:buChar char="•"/>
              <a:defRPr/>
            </a:pPr>
            <a:r>
              <a:rPr lang="tr-TR" sz="1600" dirty="0" smtClean="0"/>
              <a:t>Bilgisayara takılı birçok yazıcı olabilir. Bir yazdırma işleminde eğer kullanıcı yazıcı seçmemiş ise yazdırma işlemi varsayılan yazıcı üzerinden gerçekleştirilir. Varsayılan yazıcı simgesinin üzerinde bir onay işareti bulunur.</a:t>
            </a:r>
          </a:p>
          <a:p>
            <a:pPr>
              <a:buFont typeface="Arial" pitchFamily="34" charset="0"/>
              <a:buChar char="•"/>
              <a:defRPr/>
            </a:pPr>
            <a:endParaRPr lang="tr-TR" sz="1600" dirty="0" smtClean="0"/>
          </a:p>
          <a:p>
            <a:pPr>
              <a:buFont typeface="Arial" pitchFamily="34" charset="0"/>
              <a:buChar char="•"/>
              <a:defRPr/>
            </a:pPr>
            <a:endParaRPr lang="tr-TR" sz="1600" dirty="0" smtClean="0"/>
          </a:p>
          <a:p>
            <a:pPr>
              <a:buFont typeface="Arial" pitchFamily="34" charset="0"/>
              <a:buChar char="•"/>
              <a:defRPr/>
            </a:pPr>
            <a:endParaRPr lang="tr-TR" sz="1600" dirty="0" smtClean="0"/>
          </a:p>
          <a:p>
            <a:pPr>
              <a:buFont typeface="Arial" pitchFamily="34" charset="0"/>
              <a:buChar char="•"/>
              <a:defRPr/>
            </a:pPr>
            <a:endParaRPr lang="tr-TR" sz="1600" dirty="0" smtClean="0"/>
          </a:p>
          <a:p>
            <a:pPr>
              <a:buFont typeface="Arial" pitchFamily="34" charset="0"/>
              <a:buChar char="•"/>
              <a:defRPr/>
            </a:pPr>
            <a:endParaRPr lang="tr-TR" sz="1600" dirty="0" smtClean="0"/>
          </a:p>
          <a:p>
            <a:pPr>
              <a:buFont typeface="Arial" pitchFamily="34" charset="0"/>
              <a:buChar char="•"/>
              <a:defRPr/>
            </a:pPr>
            <a:endParaRPr lang="tr-TR" sz="1600" dirty="0" smtClean="0"/>
          </a:p>
          <a:p>
            <a:pPr>
              <a:buFont typeface="Arial" pitchFamily="34" charset="0"/>
              <a:buChar char="•"/>
              <a:defRPr/>
            </a:pPr>
            <a:r>
              <a:rPr lang="tr-TR" sz="1600" dirty="0" smtClean="0"/>
              <a:t>İstersek bu yazıcılardan birisini varsayılan yazıcı olarak seçebiliriz. Bunun için yazıcı üzerinde farenin sağ tuşuna tıklanarak gelen seçeneklerden </a:t>
            </a:r>
            <a:r>
              <a:rPr lang="tr-TR" sz="1600" b="1" dirty="0" smtClean="0"/>
              <a:t>Varsayılan yazıcı olarak ata </a:t>
            </a:r>
            <a:r>
              <a:rPr lang="tr-TR" sz="1600" dirty="0" smtClean="0"/>
              <a:t>seçeneği tıklanır.</a:t>
            </a:r>
          </a:p>
          <a:p>
            <a:pPr>
              <a:buFont typeface="Arial" pitchFamily="34" charset="0"/>
              <a:buChar char="•"/>
              <a:defRPr/>
            </a:pPr>
            <a:endParaRPr lang="tr-TR" sz="1600" dirty="0" smtClean="0"/>
          </a:p>
          <a:p>
            <a:pPr>
              <a:defRPr/>
            </a:pPr>
            <a:endParaRPr lang="tr-TR" sz="1600" dirty="0" smtClean="0"/>
          </a:p>
        </p:txBody>
      </p:sp>
      <p:sp>
        <p:nvSpPr>
          <p:cNvPr id="2" name="Metin kutusu 1"/>
          <p:cNvSpPr txBox="1"/>
          <p:nvPr/>
        </p:nvSpPr>
        <p:spPr>
          <a:xfrm>
            <a:off x="327025" y="0"/>
            <a:ext cx="8439150" cy="708025"/>
          </a:xfrm>
          <a:prstGeom prst="rect">
            <a:avLst/>
          </a:prstGeom>
          <a:noFill/>
        </p:spPr>
        <p:txBody>
          <a:bodyPr>
            <a:spAutoFit/>
          </a:bodyPr>
          <a:lstStyle/>
          <a:p>
            <a:pPr>
              <a:defRPr/>
            </a:pPr>
            <a:r>
              <a:rPr lang="tr-TR" sz="4000" b="1" dirty="0"/>
              <a:t>DENETİM MASASI</a:t>
            </a:r>
            <a:endParaRPr lang="tr-TR" sz="4000" b="1" cap="all" dirty="0"/>
          </a:p>
        </p:txBody>
      </p:sp>
      <p:pic>
        <p:nvPicPr>
          <p:cNvPr id="88068" name="Resim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3013" y="2386013"/>
            <a:ext cx="1695450"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069" name="Resim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44838" y="4141788"/>
            <a:ext cx="3487737" cy="167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ll/>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txBox="1">
            <a:spLocks noChangeArrowheads="1"/>
          </p:cNvSpPr>
          <p:nvPr/>
        </p:nvSpPr>
        <p:spPr bwMode="auto">
          <a:xfrm>
            <a:off x="327025" y="708025"/>
            <a:ext cx="8439150" cy="5108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r>
              <a:rPr lang="tr-TR" sz="2400" b="1" dirty="0" smtClean="0"/>
              <a:t>Yazıcı Kaldırmak</a:t>
            </a:r>
          </a:p>
          <a:p>
            <a:pPr marL="0" indent="0">
              <a:defRPr/>
            </a:pPr>
            <a:endParaRPr lang="tr-TR" dirty="0" smtClean="0"/>
          </a:p>
          <a:p>
            <a:pPr algn="just">
              <a:buFont typeface="Arial" pitchFamily="34" charset="0"/>
              <a:buChar char="•"/>
              <a:defRPr/>
            </a:pPr>
            <a:r>
              <a:rPr lang="tr-TR" dirty="0" smtClean="0"/>
              <a:t>Bilgisayara eklenmiş bir yazıcıyı kaldırmak için kaldırılmak istenilen yazıcı simgesi üzerinde farenin sağ tuşuna tıklanarak gelen seçeneklerden </a:t>
            </a:r>
            <a:r>
              <a:rPr lang="tr-TR" b="1" dirty="0" smtClean="0"/>
              <a:t>Aygıtı kaldır </a:t>
            </a:r>
            <a:r>
              <a:rPr lang="tr-TR" dirty="0" smtClean="0"/>
              <a:t>seçeneği tıklanır. </a:t>
            </a:r>
          </a:p>
          <a:p>
            <a:pPr>
              <a:buFont typeface="Arial" pitchFamily="34" charset="0"/>
              <a:buChar char="•"/>
              <a:defRPr/>
            </a:pPr>
            <a:endParaRPr lang="tr-TR" sz="1600" dirty="0" smtClean="0"/>
          </a:p>
          <a:p>
            <a:pPr>
              <a:buFont typeface="Arial" pitchFamily="34" charset="0"/>
              <a:buChar char="•"/>
              <a:defRPr/>
            </a:pPr>
            <a:endParaRPr lang="tr-TR" sz="1600" dirty="0" smtClean="0"/>
          </a:p>
          <a:p>
            <a:pPr>
              <a:buFont typeface="Arial" pitchFamily="34" charset="0"/>
              <a:buChar char="•"/>
              <a:defRPr/>
            </a:pPr>
            <a:endParaRPr lang="tr-TR" sz="1600" dirty="0" smtClean="0"/>
          </a:p>
          <a:p>
            <a:pPr>
              <a:buFont typeface="Arial" pitchFamily="34" charset="0"/>
              <a:buChar char="•"/>
              <a:defRPr/>
            </a:pPr>
            <a:endParaRPr lang="tr-TR" sz="1600" dirty="0" smtClean="0"/>
          </a:p>
          <a:p>
            <a:pPr>
              <a:buFont typeface="Arial" pitchFamily="34" charset="0"/>
              <a:buChar char="•"/>
              <a:defRPr/>
            </a:pPr>
            <a:endParaRPr lang="tr-TR" sz="1600" dirty="0" smtClean="0"/>
          </a:p>
          <a:p>
            <a:pPr>
              <a:buFont typeface="Arial" pitchFamily="34" charset="0"/>
              <a:buChar char="•"/>
              <a:defRPr/>
            </a:pPr>
            <a:endParaRPr lang="tr-TR" sz="1600" dirty="0" smtClean="0"/>
          </a:p>
          <a:p>
            <a:pPr>
              <a:defRPr/>
            </a:pPr>
            <a:endParaRPr lang="tr-TR" sz="1600" dirty="0" smtClean="0"/>
          </a:p>
        </p:txBody>
      </p:sp>
      <p:sp>
        <p:nvSpPr>
          <p:cNvPr id="2" name="Metin kutusu 1"/>
          <p:cNvSpPr txBox="1"/>
          <p:nvPr/>
        </p:nvSpPr>
        <p:spPr>
          <a:xfrm>
            <a:off x="327025" y="0"/>
            <a:ext cx="8439150" cy="708025"/>
          </a:xfrm>
          <a:prstGeom prst="rect">
            <a:avLst/>
          </a:prstGeom>
          <a:noFill/>
        </p:spPr>
        <p:txBody>
          <a:bodyPr>
            <a:spAutoFit/>
          </a:bodyPr>
          <a:lstStyle/>
          <a:p>
            <a:pPr>
              <a:defRPr/>
            </a:pPr>
            <a:r>
              <a:rPr lang="tr-TR" sz="4000" b="1" dirty="0"/>
              <a:t>DENETİM MASASI</a:t>
            </a:r>
            <a:endParaRPr lang="tr-TR" sz="4000" b="1" cap="all" dirty="0"/>
          </a:p>
        </p:txBody>
      </p:sp>
      <p:pic>
        <p:nvPicPr>
          <p:cNvPr id="89092" name="Resim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6350" y="2687638"/>
            <a:ext cx="4946650" cy="184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ll/>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txBox="1">
            <a:spLocks noChangeArrowheads="1"/>
          </p:cNvSpPr>
          <p:nvPr/>
        </p:nvSpPr>
        <p:spPr bwMode="auto">
          <a:xfrm>
            <a:off x="327025" y="708025"/>
            <a:ext cx="8439150" cy="5108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r>
              <a:rPr lang="tr-TR" sz="2400" b="1" dirty="0" smtClean="0"/>
              <a:t>Ses Ayarları</a:t>
            </a:r>
          </a:p>
          <a:p>
            <a:pPr marL="0" indent="0">
              <a:defRPr/>
            </a:pPr>
            <a:endParaRPr lang="tr-TR" dirty="0" smtClean="0"/>
          </a:p>
          <a:p>
            <a:pPr algn="just">
              <a:buFont typeface="Arial" pitchFamily="34" charset="0"/>
              <a:buChar char="•"/>
              <a:defRPr/>
            </a:pPr>
            <a:r>
              <a:rPr lang="tr-TR" dirty="0" smtClean="0"/>
              <a:t>Bilgisayardaki </a:t>
            </a:r>
            <a:r>
              <a:rPr lang="tr-TR" b="1" dirty="0" smtClean="0"/>
              <a:t>Ses </a:t>
            </a:r>
            <a:r>
              <a:rPr lang="tr-TR" dirty="0" smtClean="0"/>
              <a:t>ayarlarını yapabilmek için Denetim Masasında bulunan </a:t>
            </a:r>
            <a:r>
              <a:rPr lang="tr-TR" b="1" dirty="0" smtClean="0"/>
              <a:t>Ses </a:t>
            </a:r>
            <a:r>
              <a:rPr lang="tr-TR" dirty="0" smtClean="0"/>
              <a:t> seçeneğine tıklamamız gerekmektedir.</a:t>
            </a:r>
          </a:p>
          <a:p>
            <a:pPr algn="just">
              <a:defRPr/>
            </a:pPr>
            <a:r>
              <a:rPr lang="tr-TR" dirty="0" smtClean="0"/>
              <a:t> </a:t>
            </a:r>
          </a:p>
          <a:p>
            <a:pPr algn="just">
              <a:buFont typeface="Arial" pitchFamily="34" charset="0"/>
              <a:buChar char="•"/>
              <a:defRPr/>
            </a:pPr>
            <a:r>
              <a:rPr lang="tr-TR" dirty="0" smtClean="0"/>
              <a:t>Ekrana gelen Ses penceresinden Windows işletim sisteminde kullanılan eylem işlemlerinde kullanılan sesleri tanımlayabilir, gerekli ses ayarlamalarını yapabiliriz.</a:t>
            </a:r>
          </a:p>
          <a:p>
            <a:pPr>
              <a:buFont typeface="Arial" pitchFamily="34" charset="0"/>
              <a:buChar char="•"/>
              <a:defRPr/>
            </a:pPr>
            <a:endParaRPr lang="tr-TR" sz="1600" dirty="0" smtClean="0"/>
          </a:p>
          <a:p>
            <a:pPr>
              <a:buFont typeface="Arial" pitchFamily="34" charset="0"/>
              <a:buChar char="•"/>
              <a:defRPr/>
            </a:pPr>
            <a:endParaRPr lang="tr-TR" sz="1600" dirty="0" smtClean="0"/>
          </a:p>
          <a:p>
            <a:pPr>
              <a:buFont typeface="Arial" pitchFamily="34" charset="0"/>
              <a:buChar char="•"/>
              <a:defRPr/>
            </a:pPr>
            <a:endParaRPr lang="tr-TR" sz="1600" dirty="0" smtClean="0"/>
          </a:p>
          <a:p>
            <a:pPr>
              <a:buFont typeface="Arial" pitchFamily="34" charset="0"/>
              <a:buChar char="•"/>
              <a:defRPr/>
            </a:pPr>
            <a:endParaRPr lang="tr-TR" sz="1600" dirty="0" smtClean="0"/>
          </a:p>
          <a:p>
            <a:pPr>
              <a:buFont typeface="Arial" pitchFamily="34" charset="0"/>
              <a:buChar char="•"/>
              <a:defRPr/>
            </a:pPr>
            <a:endParaRPr lang="tr-TR" sz="1600" dirty="0" smtClean="0"/>
          </a:p>
          <a:p>
            <a:pPr>
              <a:buFont typeface="Arial" pitchFamily="34" charset="0"/>
              <a:buChar char="•"/>
              <a:defRPr/>
            </a:pPr>
            <a:endParaRPr lang="tr-TR" sz="1600" dirty="0" smtClean="0"/>
          </a:p>
          <a:p>
            <a:pPr>
              <a:defRPr/>
            </a:pPr>
            <a:endParaRPr lang="tr-TR" sz="1600" dirty="0" smtClean="0"/>
          </a:p>
        </p:txBody>
      </p:sp>
      <p:sp>
        <p:nvSpPr>
          <p:cNvPr id="2" name="Metin kutusu 1"/>
          <p:cNvSpPr txBox="1"/>
          <p:nvPr/>
        </p:nvSpPr>
        <p:spPr>
          <a:xfrm>
            <a:off x="327025" y="0"/>
            <a:ext cx="8439150" cy="708025"/>
          </a:xfrm>
          <a:prstGeom prst="rect">
            <a:avLst/>
          </a:prstGeom>
          <a:noFill/>
        </p:spPr>
        <p:txBody>
          <a:bodyPr>
            <a:spAutoFit/>
          </a:bodyPr>
          <a:lstStyle/>
          <a:p>
            <a:pPr>
              <a:defRPr/>
            </a:pPr>
            <a:r>
              <a:rPr lang="tr-TR" sz="4000" b="1" dirty="0"/>
              <a:t>DENETİM MASASI</a:t>
            </a:r>
            <a:endParaRPr lang="tr-TR" sz="4000" b="1" cap="all" dirty="0"/>
          </a:p>
        </p:txBody>
      </p:sp>
      <p:pic>
        <p:nvPicPr>
          <p:cNvPr id="90116" name="Resim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0100" y="2978150"/>
            <a:ext cx="2476500" cy="275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ll/>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txBox="1">
            <a:spLocks noChangeArrowheads="1"/>
          </p:cNvSpPr>
          <p:nvPr/>
        </p:nvSpPr>
        <p:spPr bwMode="auto">
          <a:xfrm>
            <a:off x="327025" y="708025"/>
            <a:ext cx="8439150" cy="5108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r>
              <a:rPr lang="tr-TR" sz="2400" b="1" dirty="0" smtClean="0"/>
              <a:t>Fare Ayarları</a:t>
            </a:r>
          </a:p>
          <a:p>
            <a:pPr marL="0" indent="0">
              <a:defRPr/>
            </a:pPr>
            <a:endParaRPr lang="tr-TR" dirty="0" smtClean="0"/>
          </a:p>
          <a:p>
            <a:pPr algn="just">
              <a:buFont typeface="Arial" pitchFamily="34" charset="0"/>
              <a:buChar char="•"/>
              <a:defRPr/>
            </a:pPr>
            <a:r>
              <a:rPr lang="tr-TR" dirty="0" smtClean="0"/>
              <a:t>Bilgisayardaki </a:t>
            </a:r>
            <a:r>
              <a:rPr lang="tr-TR" b="1" dirty="0" smtClean="0"/>
              <a:t>Fare </a:t>
            </a:r>
            <a:r>
              <a:rPr lang="tr-TR" dirty="0" smtClean="0"/>
              <a:t>ayarlarını yapabilmek için Denetim Masasında bulunan </a:t>
            </a:r>
            <a:r>
              <a:rPr lang="tr-TR" b="1" dirty="0" smtClean="0"/>
              <a:t>Fare </a:t>
            </a:r>
            <a:r>
              <a:rPr lang="tr-TR" dirty="0" smtClean="0"/>
              <a:t> seçeneğine tıklamamız gerekmektedir. Ekrana gelen </a:t>
            </a:r>
            <a:r>
              <a:rPr lang="tr-TR" b="1" dirty="0" smtClean="0"/>
              <a:t>Fare </a:t>
            </a:r>
            <a:r>
              <a:rPr lang="tr-TR" dirty="0" smtClean="0"/>
              <a:t>penceresinden fare ilgili birçok ayarlama yapmak mümkündür.</a:t>
            </a:r>
          </a:p>
          <a:p>
            <a:pPr>
              <a:buFont typeface="Arial" pitchFamily="34" charset="0"/>
              <a:buChar char="•"/>
              <a:defRPr/>
            </a:pPr>
            <a:endParaRPr lang="tr-TR" sz="1600" dirty="0" smtClean="0"/>
          </a:p>
          <a:p>
            <a:pPr>
              <a:buFont typeface="Arial" pitchFamily="34" charset="0"/>
              <a:buChar char="•"/>
              <a:defRPr/>
            </a:pPr>
            <a:endParaRPr lang="tr-TR" sz="1600" dirty="0" smtClean="0"/>
          </a:p>
          <a:p>
            <a:pPr>
              <a:buFont typeface="Arial" pitchFamily="34" charset="0"/>
              <a:buChar char="•"/>
              <a:defRPr/>
            </a:pPr>
            <a:endParaRPr lang="tr-TR" sz="1600" dirty="0" smtClean="0"/>
          </a:p>
          <a:p>
            <a:pPr>
              <a:buFont typeface="Arial" pitchFamily="34" charset="0"/>
              <a:buChar char="•"/>
              <a:defRPr/>
            </a:pPr>
            <a:endParaRPr lang="tr-TR" sz="1600" dirty="0" smtClean="0"/>
          </a:p>
          <a:p>
            <a:pPr>
              <a:buFont typeface="Arial" pitchFamily="34" charset="0"/>
              <a:buChar char="•"/>
              <a:defRPr/>
            </a:pPr>
            <a:endParaRPr lang="tr-TR" sz="1600" dirty="0" smtClean="0"/>
          </a:p>
          <a:p>
            <a:pPr>
              <a:buFont typeface="Arial" pitchFamily="34" charset="0"/>
              <a:buChar char="•"/>
              <a:defRPr/>
            </a:pPr>
            <a:endParaRPr lang="tr-TR" sz="1600" dirty="0" smtClean="0"/>
          </a:p>
          <a:p>
            <a:pPr>
              <a:defRPr/>
            </a:pPr>
            <a:endParaRPr lang="tr-TR" sz="1600" dirty="0" smtClean="0"/>
          </a:p>
        </p:txBody>
      </p:sp>
      <p:sp>
        <p:nvSpPr>
          <p:cNvPr id="2" name="Metin kutusu 1"/>
          <p:cNvSpPr txBox="1"/>
          <p:nvPr/>
        </p:nvSpPr>
        <p:spPr>
          <a:xfrm>
            <a:off x="327025" y="0"/>
            <a:ext cx="8439150" cy="708025"/>
          </a:xfrm>
          <a:prstGeom prst="rect">
            <a:avLst/>
          </a:prstGeom>
          <a:noFill/>
        </p:spPr>
        <p:txBody>
          <a:bodyPr>
            <a:spAutoFit/>
          </a:bodyPr>
          <a:lstStyle/>
          <a:p>
            <a:pPr>
              <a:defRPr/>
            </a:pPr>
            <a:r>
              <a:rPr lang="tr-TR" sz="4000" b="1" dirty="0"/>
              <a:t>DENETİM MASASI</a:t>
            </a:r>
            <a:endParaRPr lang="tr-TR" sz="4000" b="1" cap="all" dirty="0"/>
          </a:p>
        </p:txBody>
      </p:sp>
      <p:pic>
        <p:nvPicPr>
          <p:cNvPr id="91140" name="Resim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250" y="2547938"/>
            <a:ext cx="3009900" cy="333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141" name="Metin kutusu 2"/>
          <p:cNvSpPr txBox="1">
            <a:spLocks noChangeArrowheads="1"/>
          </p:cNvSpPr>
          <p:nvPr/>
        </p:nvSpPr>
        <p:spPr bwMode="auto">
          <a:xfrm>
            <a:off x="3933825" y="2714625"/>
            <a:ext cx="50069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b="1"/>
              <a:t>Düğmeler</a:t>
            </a:r>
            <a:r>
              <a:rPr lang="tr-TR"/>
              <a:t> sekmesindeki numaralandırılmış seçeneklere bakacak olursak.</a:t>
            </a:r>
          </a:p>
        </p:txBody>
      </p:sp>
    </p:spTree>
  </p:cSld>
  <p:clrMapOvr>
    <a:masterClrMapping/>
  </p:clrMapOvr>
  <p:transition spd="slow">
    <p:pull/>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txBox="1">
            <a:spLocks noChangeArrowheads="1"/>
          </p:cNvSpPr>
          <p:nvPr/>
        </p:nvSpPr>
        <p:spPr bwMode="auto">
          <a:xfrm>
            <a:off x="327025" y="708025"/>
            <a:ext cx="8439150" cy="5108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r>
              <a:rPr lang="tr-TR" sz="2400" b="1" dirty="0" smtClean="0"/>
              <a:t>Fare Ayarları</a:t>
            </a:r>
          </a:p>
          <a:p>
            <a:pPr marL="0" indent="0">
              <a:defRPr/>
            </a:pPr>
            <a:endParaRPr lang="tr-TR" dirty="0" smtClean="0"/>
          </a:p>
          <a:p>
            <a:pPr algn="just">
              <a:buFont typeface="+mj-lt"/>
              <a:buAutoNum type="arabicPeriod"/>
              <a:defRPr/>
            </a:pPr>
            <a:r>
              <a:rPr lang="tr-TR" dirty="0" smtClean="0"/>
              <a:t>Sol ve sağ tuşun görevleri birbirleri ile değiştirilebilir. Bunun için </a:t>
            </a:r>
            <a:r>
              <a:rPr lang="tr-TR" b="1" dirty="0" smtClean="0"/>
              <a:t>Birincil ve ikincil düğmeleri değiştir </a:t>
            </a:r>
            <a:r>
              <a:rPr lang="tr-TR" dirty="0" smtClean="0"/>
              <a:t>onay kutusunun işaretlenerek </a:t>
            </a:r>
            <a:r>
              <a:rPr lang="tr-TR" b="1" dirty="0" smtClean="0"/>
              <a:t>Tamam </a:t>
            </a:r>
            <a:r>
              <a:rPr lang="tr-TR" dirty="0" smtClean="0"/>
              <a:t>veya </a:t>
            </a:r>
            <a:r>
              <a:rPr lang="tr-TR" b="1" dirty="0" err="1" smtClean="0"/>
              <a:t>Uygulam</a:t>
            </a:r>
            <a:r>
              <a:rPr lang="tr-TR" b="1" dirty="0" smtClean="0"/>
              <a:t> </a:t>
            </a:r>
            <a:r>
              <a:rPr lang="tr-TR" dirty="0" smtClean="0"/>
              <a:t>düğmesine tıklanması gerekir.</a:t>
            </a:r>
          </a:p>
          <a:p>
            <a:pPr algn="just">
              <a:buFont typeface="+mj-lt"/>
              <a:buAutoNum type="arabicPeriod"/>
              <a:defRPr/>
            </a:pPr>
            <a:endParaRPr lang="tr-TR" dirty="0" smtClean="0"/>
          </a:p>
          <a:p>
            <a:pPr algn="just">
              <a:buFont typeface="+mj-lt"/>
              <a:buAutoNum type="arabicPeriod"/>
              <a:defRPr/>
            </a:pPr>
            <a:r>
              <a:rPr lang="tr-TR" dirty="0" smtClean="0"/>
              <a:t>Çift tıklatma hızını sol yönde yavaş sağ yönde hızlı olacak şekilde ibreyi kaydırarak ayarlayabiliriz.</a:t>
            </a:r>
          </a:p>
          <a:p>
            <a:pPr algn="just">
              <a:buFont typeface="+mj-lt"/>
              <a:buAutoNum type="arabicPeriod"/>
              <a:defRPr/>
            </a:pPr>
            <a:endParaRPr lang="tr-TR" dirty="0" smtClean="0"/>
          </a:p>
          <a:p>
            <a:pPr algn="just">
              <a:buFont typeface="+mj-lt"/>
              <a:buAutoNum type="arabicPeriod"/>
              <a:defRPr/>
            </a:pPr>
            <a:r>
              <a:rPr lang="tr-TR" b="1" dirty="0" smtClean="0"/>
              <a:t>Tıklama kilidini etkinleştir </a:t>
            </a:r>
            <a:r>
              <a:rPr lang="tr-TR" dirty="0" smtClean="0"/>
              <a:t>onay kutusunu işaretleyerek kilidi aktif hale getirebiliriz. Taşıma işleminde farenin sol tuşuna birkaç saniye basılı tuttuktan sonra parmağımızı tuştan kaldırarak taşıma işlemine devam edebiliriz. Taşıma işlemini sonlandırmak için tekrar farenin sol tuşuna basılır.</a:t>
            </a:r>
          </a:p>
          <a:p>
            <a:pPr algn="just">
              <a:buFont typeface="+mj-lt"/>
              <a:buAutoNum type="arabicPeriod"/>
              <a:defRPr/>
            </a:pPr>
            <a:endParaRPr lang="tr-TR" dirty="0" smtClean="0"/>
          </a:p>
          <a:p>
            <a:pPr>
              <a:buFont typeface="Arial" pitchFamily="34" charset="0"/>
              <a:buChar char="•"/>
              <a:defRPr/>
            </a:pPr>
            <a:endParaRPr lang="tr-TR" sz="1600" dirty="0" smtClean="0"/>
          </a:p>
          <a:p>
            <a:pPr>
              <a:buFont typeface="Arial" pitchFamily="34" charset="0"/>
              <a:buChar char="•"/>
              <a:defRPr/>
            </a:pPr>
            <a:endParaRPr lang="tr-TR" sz="1600" dirty="0" smtClean="0"/>
          </a:p>
          <a:p>
            <a:pPr>
              <a:buFont typeface="Arial" pitchFamily="34" charset="0"/>
              <a:buChar char="•"/>
              <a:defRPr/>
            </a:pPr>
            <a:endParaRPr lang="tr-TR" sz="1600" dirty="0" smtClean="0"/>
          </a:p>
          <a:p>
            <a:pPr>
              <a:buFont typeface="Arial" pitchFamily="34" charset="0"/>
              <a:buChar char="•"/>
              <a:defRPr/>
            </a:pPr>
            <a:endParaRPr lang="tr-TR" sz="1600" dirty="0" smtClean="0"/>
          </a:p>
          <a:p>
            <a:pPr>
              <a:buFont typeface="Arial" pitchFamily="34" charset="0"/>
              <a:buChar char="•"/>
              <a:defRPr/>
            </a:pPr>
            <a:endParaRPr lang="tr-TR" sz="1600" dirty="0" smtClean="0"/>
          </a:p>
          <a:p>
            <a:pPr>
              <a:buFont typeface="Arial" pitchFamily="34" charset="0"/>
              <a:buChar char="•"/>
              <a:defRPr/>
            </a:pPr>
            <a:endParaRPr lang="tr-TR" sz="1600" dirty="0" smtClean="0"/>
          </a:p>
          <a:p>
            <a:pPr>
              <a:defRPr/>
            </a:pPr>
            <a:endParaRPr lang="tr-TR" sz="1600" dirty="0" smtClean="0"/>
          </a:p>
        </p:txBody>
      </p:sp>
      <p:sp>
        <p:nvSpPr>
          <p:cNvPr id="2" name="Metin kutusu 1"/>
          <p:cNvSpPr txBox="1"/>
          <p:nvPr/>
        </p:nvSpPr>
        <p:spPr>
          <a:xfrm>
            <a:off x="327025" y="0"/>
            <a:ext cx="8439150" cy="708025"/>
          </a:xfrm>
          <a:prstGeom prst="rect">
            <a:avLst/>
          </a:prstGeom>
          <a:noFill/>
        </p:spPr>
        <p:txBody>
          <a:bodyPr>
            <a:spAutoFit/>
          </a:bodyPr>
          <a:lstStyle/>
          <a:p>
            <a:pPr>
              <a:defRPr/>
            </a:pPr>
            <a:r>
              <a:rPr lang="tr-TR" sz="4000" b="1" dirty="0"/>
              <a:t>DENETİM MASASI</a:t>
            </a:r>
            <a:endParaRPr lang="tr-TR" sz="4000" b="1" cap="all" dirty="0"/>
          </a:p>
        </p:txBody>
      </p:sp>
    </p:spTree>
  </p:cSld>
  <p:clrMapOvr>
    <a:masterClrMapping/>
  </p:clrMapOvr>
  <p:transition spd="slow">
    <p:pull/>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txBox="1">
            <a:spLocks noChangeArrowheads="1"/>
          </p:cNvSpPr>
          <p:nvPr/>
        </p:nvSpPr>
        <p:spPr bwMode="auto">
          <a:xfrm>
            <a:off x="327025" y="708025"/>
            <a:ext cx="8439150" cy="5108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r>
              <a:rPr lang="tr-TR" sz="2400" b="1" dirty="0" smtClean="0"/>
              <a:t>İşaretçi Seçenekleri</a:t>
            </a:r>
          </a:p>
          <a:p>
            <a:pPr marL="0" indent="0">
              <a:defRPr/>
            </a:pPr>
            <a:endParaRPr lang="tr-TR" dirty="0" smtClean="0"/>
          </a:p>
          <a:p>
            <a:pPr marL="0" indent="0" algn="just">
              <a:defRPr/>
            </a:pPr>
            <a:endParaRPr lang="tr-TR" dirty="0" smtClean="0"/>
          </a:p>
          <a:p>
            <a:pPr>
              <a:buFont typeface="Arial" pitchFamily="34" charset="0"/>
              <a:buChar char="•"/>
              <a:defRPr/>
            </a:pPr>
            <a:endParaRPr lang="tr-TR" sz="1600" dirty="0" smtClean="0"/>
          </a:p>
          <a:p>
            <a:pPr>
              <a:buFont typeface="Arial" pitchFamily="34" charset="0"/>
              <a:buChar char="•"/>
              <a:defRPr/>
            </a:pPr>
            <a:endParaRPr lang="tr-TR" sz="1600" dirty="0" smtClean="0"/>
          </a:p>
          <a:p>
            <a:pPr>
              <a:buFont typeface="Arial" pitchFamily="34" charset="0"/>
              <a:buChar char="•"/>
              <a:defRPr/>
            </a:pPr>
            <a:endParaRPr lang="tr-TR" sz="1600" dirty="0" smtClean="0"/>
          </a:p>
          <a:p>
            <a:pPr>
              <a:buFont typeface="Arial" pitchFamily="34" charset="0"/>
              <a:buChar char="•"/>
              <a:defRPr/>
            </a:pPr>
            <a:endParaRPr lang="tr-TR" sz="1600" dirty="0" smtClean="0"/>
          </a:p>
          <a:p>
            <a:pPr>
              <a:buFont typeface="Arial" pitchFamily="34" charset="0"/>
              <a:buChar char="•"/>
              <a:defRPr/>
            </a:pPr>
            <a:endParaRPr lang="tr-TR" sz="1600" dirty="0" smtClean="0"/>
          </a:p>
          <a:p>
            <a:pPr>
              <a:buFont typeface="Arial" pitchFamily="34" charset="0"/>
              <a:buChar char="•"/>
              <a:defRPr/>
            </a:pPr>
            <a:endParaRPr lang="tr-TR" sz="1600" dirty="0" smtClean="0"/>
          </a:p>
          <a:p>
            <a:pPr>
              <a:defRPr/>
            </a:pPr>
            <a:endParaRPr lang="tr-TR" sz="1600" dirty="0" smtClean="0"/>
          </a:p>
        </p:txBody>
      </p:sp>
      <p:sp>
        <p:nvSpPr>
          <p:cNvPr id="2" name="Metin kutusu 1"/>
          <p:cNvSpPr txBox="1"/>
          <p:nvPr/>
        </p:nvSpPr>
        <p:spPr>
          <a:xfrm>
            <a:off x="327025" y="0"/>
            <a:ext cx="8439150" cy="708025"/>
          </a:xfrm>
          <a:prstGeom prst="rect">
            <a:avLst/>
          </a:prstGeom>
          <a:noFill/>
        </p:spPr>
        <p:txBody>
          <a:bodyPr>
            <a:spAutoFit/>
          </a:bodyPr>
          <a:lstStyle/>
          <a:p>
            <a:pPr>
              <a:defRPr/>
            </a:pPr>
            <a:r>
              <a:rPr lang="tr-TR" sz="4000" b="1" dirty="0"/>
              <a:t>DENETİM MASASI</a:t>
            </a:r>
            <a:endParaRPr lang="tr-TR" sz="4000" b="1" cap="all" dirty="0"/>
          </a:p>
        </p:txBody>
      </p:sp>
      <p:pic>
        <p:nvPicPr>
          <p:cNvPr id="93188" name="Resim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8325" y="1316038"/>
            <a:ext cx="3856038" cy="428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189" name="Metin kutusu 2"/>
          <p:cNvSpPr txBox="1">
            <a:spLocks noChangeArrowheads="1"/>
          </p:cNvSpPr>
          <p:nvPr/>
        </p:nvSpPr>
        <p:spPr bwMode="auto">
          <a:xfrm>
            <a:off x="4660900" y="722313"/>
            <a:ext cx="4219575" cy="554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 typeface="Arial" charset="0"/>
              <a:buAutoNum type="arabicPeriod"/>
            </a:pPr>
            <a:r>
              <a:rPr lang="tr-TR" sz="1600"/>
              <a:t>İşaretçinin bir adımdaki hareket hızını yavaşlatabilir veya hızlandırabiliriz.</a:t>
            </a:r>
          </a:p>
          <a:p>
            <a:pPr eaLnBrk="1" hangingPunct="1">
              <a:buFont typeface="Arial" charset="0"/>
              <a:buAutoNum type="arabicPeriod"/>
            </a:pPr>
            <a:endParaRPr lang="tr-TR" sz="1600"/>
          </a:p>
          <a:p>
            <a:pPr eaLnBrk="1" hangingPunct="1">
              <a:buFont typeface="Arial" charset="0"/>
              <a:buAutoNum type="arabicPeriod"/>
            </a:pPr>
            <a:r>
              <a:rPr lang="tr-TR" sz="1600"/>
              <a:t>İşletim sisteminde ekrana gelen ileti kutularında fare işaretçisinin otomatik olarak varsayılan düğmenin üzerine konumlanmasını sağlar.</a:t>
            </a:r>
          </a:p>
          <a:p>
            <a:pPr eaLnBrk="1" hangingPunct="1">
              <a:buFont typeface="Arial" charset="0"/>
              <a:buAutoNum type="arabicPeriod"/>
            </a:pPr>
            <a:endParaRPr lang="tr-TR" sz="1600"/>
          </a:p>
          <a:p>
            <a:pPr eaLnBrk="1" hangingPunct="1">
              <a:buFont typeface="Arial" charset="0"/>
              <a:buAutoNum type="arabicPeriod"/>
            </a:pPr>
            <a:r>
              <a:rPr lang="tr-TR" sz="1600"/>
              <a:t>Görünürlük alanındaki işaretçi izini göster onay kutusu işaretlenerek farenin hareketi sırasında      şeklinde bir görünüm almasını sağlar.</a:t>
            </a:r>
          </a:p>
          <a:p>
            <a:pPr eaLnBrk="1" hangingPunct="1">
              <a:buFont typeface="Arial" charset="0"/>
              <a:buAutoNum type="arabicPeriod"/>
            </a:pPr>
            <a:endParaRPr lang="tr-TR" sz="1600"/>
          </a:p>
          <a:p>
            <a:pPr eaLnBrk="1" hangingPunct="1">
              <a:buFont typeface="Arial" charset="0"/>
              <a:buAutoNum type="arabicPeriod"/>
            </a:pPr>
            <a:r>
              <a:rPr lang="tr-TR" sz="1600"/>
              <a:t>Bu seçenek işaretlenecek olursa klavyeden bir yazı yazılırken fare işaretçisi otomatik olarak gizlenecektir.</a:t>
            </a:r>
          </a:p>
          <a:p>
            <a:pPr eaLnBrk="1" hangingPunct="1">
              <a:buFont typeface="Arial" charset="0"/>
              <a:buAutoNum type="arabicPeriod"/>
            </a:pPr>
            <a:endParaRPr lang="tr-TR" sz="1600"/>
          </a:p>
          <a:p>
            <a:pPr eaLnBrk="1" hangingPunct="1">
              <a:buFont typeface="Arial" charset="0"/>
              <a:buAutoNum type="arabicPeriod"/>
            </a:pPr>
            <a:r>
              <a:rPr lang="tr-TR" sz="1600"/>
              <a:t>Bu seçenek işaretlenirse fare işeretçisinin o anda ekranın neresinde olduğunu görebilmek için klavyeden </a:t>
            </a:r>
            <a:r>
              <a:rPr lang="tr-TR" sz="1600" b="1"/>
              <a:t>Ctrl </a:t>
            </a:r>
            <a:r>
              <a:rPr lang="tr-TR" sz="1600"/>
              <a:t>tuşuna basmak yeterli olacaktır.</a:t>
            </a:r>
          </a:p>
          <a:p>
            <a:pPr eaLnBrk="1" hangingPunct="1">
              <a:buFont typeface="Arial" charset="0"/>
              <a:buAutoNum type="arabicPeriod"/>
            </a:pPr>
            <a:endParaRPr lang="tr-TR"/>
          </a:p>
        </p:txBody>
      </p:sp>
      <p:pic>
        <p:nvPicPr>
          <p:cNvPr id="93190" name="Resim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70688" y="3197225"/>
            <a:ext cx="34290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ll/>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txBox="1">
            <a:spLocks noChangeArrowheads="1"/>
          </p:cNvSpPr>
          <p:nvPr/>
        </p:nvSpPr>
        <p:spPr bwMode="auto">
          <a:xfrm>
            <a:off x="327025" y="206375"/>
            <a:ext cx="8229600" cy="551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a:spcBef>
                <a:spcPct val="20000"/>
              </a:spcBef>
              <a:buFontTx/>
              <a:buChar char="•"/>
            </a:pPr>
            <a:r>
              <a:rPr lang="tr-TR" sz="3200" b="1"/>
              <a:t>Düğme</a:t>
            </a:r>
            <a:r>
              <a:rPr lang="tr-TR" sz="3200"/>
              <a:t>: </a:t>
            </a:r>
            <a:r>
              <a:rPr lang="tr-TR" sz="2800"/>
              <a:t>Belirli bir işlemi üzerinde tutan seçeneklerdir.</a:t>
            </a:r>
          </a:p>
        </p:txBody>
      </p:sp>
      <p:pic>
        <p:nvPicPr>
          <p:cNvPr id="11267" name="Resim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8750" y="2162175"/>
            <a:ext cx="5757863" cy="224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ll/>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txBox="1">
            <a:spLocks noChangeArrowheads="1"/>
          </p:cNvSpPr>
          <p:nvPr/>
        </p:nvSpPr>
        <p:spPr bwMode="auto">
          <a:xfrm>
            <a:off x="327025" y="708025"/>
            <a:ext cx="8439150" cy="5108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r>
              <a:rPr lang="tr-TR" sz="2400" b="1" dirty="0" smtClean="0"/>
              <a:t>Tekerlek</a:t>
            </a:r>
          </a:p>
          <a:p>
            <a:pPr marL="0" indent="0">
              <a:defRPr/>
            </a:pPr>
            <a:endParaRPr lang="tr-TR" dirty="0" smtClean="0"/>
          </a:p>
          <a:p>
            <a:pPr marL="0" indent="0" algn="just">
              <a:defRPr/>
            </a:pPr>
            <a:endParaRPr lang="tr-TR" dirty="0" smtClean="0"/>
          </a:p>
          <a:p>
            <a:pPr>
              <a:buFont typeface="Arial" pitchFamily="34" charset="0"/>
              <a:buChar char="•"/>
              <a:defRPr/>
            </a:pPr>
            <a:endParaRPr lang="tr-TR" sz="1600" dirty="0" smtClean="0"/>
          </a:p>
          <a:p>
            <a:pPr>
              <a:buFont typeface="Arial" pitchFamily="34" charset="0"/>
              <a:buChar char="•"/>
              <a:defRPr/>
            </a:pPr>
            <a:endParaRPr lang="tr-TR" sz="1600" dirty="0" smtClean="0"/>
          </a:p>
          <a:p>
            <a:pPr>
              <a:buFont typeface="Arial" pitchFamily="34" charset="0"/>
              <a:buChar char="•"/>
              <a:defRPr/>
            </a:pPr>
            <a:endParaRPr lang="tr-TR" sz="1600" dirty="0" smtClean="0"/>
          </a:p>
          <a:p>
            <a:pPr>
              <a:buFont typeface="Arial" pitchFamily="34" charset="0"/>
              <a:buChar char="•"/>
              <a:defRPr/>
            </a:pPr>
            <a:endParaRPr lang="tr-TR" sz="1600" dirty="0" smtClean="0"/>
          </a:p>
          <a:p>
            <a:pPr>
              <a:buFont typeface="Arial" pitchFamily="34" charset="0"/>
              <a:buChar char="•"/>
              <a:defRPr/>
            </a:pPr>
            <a:endParaRPr lang="tr-TR" sz="1600" dirty="0" smtClean="0"/>
          </a:p>
          <a:p>
            <a:pPr>
              <a:buFont typeface="Arial" pitchFamily="34" charset="0"/>
              <a:buChar char="•"/>
              <a:defRPr/>
            </a:pPr>
            <a:endParaRPr lang="tr-TR" sz="1600" dirty="0" smtClean="0"/>
          </a:p>
          <a:p>
            <a:pPr>
              <a:defRPr/>
            </a:pPr>
            <a:endParaRPr lang="tr-TR" sz="1600" dirty="0" smtClean="0"/>
          </a:p>
        </p:txBody>
      </p:sp>
      <p:sp>
        <p:nvSpPr>
          <p:cNvPr id="2" name="Metin kutusu 1"/>
          <p:cNvSpPr txBox="1"/>
          <p:nvPr/>
        </p:nvSpPr>
        <p:spPr>
          <a:xfrm>
            <a:off x="327025" y="0"/>
            <a:ext cx="8439150" cy="708025"/>
          </a:xfrm>
          <a:prstGeom prst="rect">
            <a:avLst/>
          </a:prstGeom>
          <a:noFill/>
        </p:spPr>
        <p:txBody>
          <a:bodyPr>
            <a:spAutoFit/>
          </a:bodyPr>
          <a:lstStyle/>
          <a:p>
            <a:pPr>
              <a:defRPr/>
            </a:pPr>
            <a:r>
              <a:rPr lang="tr-TR" sz="4000" b="1" dirty="0"/>
              <a:t>DENETİM MASASI</a:t>
            </a:r>
            <a:endParaRPr lang="tr-TR" sz="4000" b="1" cap="all" dirty="0"/>
          </a:p>
        </p:txBody>
      </p:sp>
      <p:sp>
        <p:nvSpPr>
          <p:cNvPr id="94212" name="Metin kutusu 2"/>
          <p:cNvSpPr txBox="1">
            <a:spLocks noChangeArrowheads="1"/>
          </p:cNvSpPr>
          <p:nvPr/>
        </p:nvSpPr>
        <p:spPr bwMode="auto">
          <a:xfrm>
            <a:off x="4660900" y="1282700"/>
            <a:ext cx="4219575"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buFont typeface="Arial" charset="0"/>
              <a:buAutoNum type="arabicPeriod"/>
            </a:pPr>
            <a:r>
              <a:rPr lang="tr-TR" sz="1600"/>
              <a:t>Dikey Kaydırma alanında tekerleğin bir diş dönüşünde ekranın kaç satır kaydırılacağı giriş kutusa yazılarak belirtilir. Eğer </a:t>
            </a:r>
            <a:r>
              <a:rPr lang="tr-TR" sz="1600" b="1"/>
              <a:t>Bir defada bir ekran seçeneği </a:t>
            </a:r>
            <a:r>
              <a:rPr lang="tr-TR" sz="1600"/>
              <a:t>işaretlenirse tekerleğin her diş dönüşünde bir sonraki ekran görüntülenecektir.</a:t>
            </a:r>
          </a:p>
          <a:p>
            <a:pPr algn="just" eaLnBrk="1" hangingPunct="1">
              <a:buFont typeface="Arial" charset="0"/>
              <a:buAutoNum type="arabicPeriod"/>
            </a:pPr>
            <a:endParaRPr lang="tr-TR" sz="1600"/>
          </a:p>
          <a:p>
            <a:pPr eaLnBrk="1" hangingPunct="1">
              <a:buFont typeface="Arial" charset="0"/>
              <a:buAutoNum type="arabicPeriod"/>
            </a:pPr>
            <a:endParaRPr lang="tr-TR" sz="1600"/>
          </a:p>
          <a:p>
            <a:pPr algn="just" eaLnBrk="1" hangingPunct="1">
              <a:buFont typeface="Arial" charset="0"/>
              <a:buAutoNum type="arabicPeriod" startAt="2"/>
            </a:pPr>
            <a:r>
              <a:rPr lang="tr-TR" sz="1600"/>
              <a:t>Yatay Kaydırma alanında tekerleğin bir diş dönüşünde ekranın yatay olarak kaç karekter  kaydırılacağı giriş kutusa yazılarak belirtilir.</a:t>
            </a:r>
          </a:p>
          <a:p>
            <a:pPr eaLnBrk="1" hangingPunct="1">
              <a:buFont typeface="Arial" charset="0"/>
              <a:buAutoNum type="arabicPeriod"/>
            </a:pPr>
            <a:endParaRPr lang="tr-TR" sz="1600"/>
          </a:p>
        </p:txBody>
      </p:sp>
      <p:pic>
        <p:nvPicPr>
          <p:cNvPr id="94213" name="Resim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325" y="1262063"/>
            <a:ext cx="4103688" cy="455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ll/>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txBox="1">
            <a:spLocks noChangeArrowheads="1"/>
          </p:cNvSpPr>
          <p:nvPr/>
        </p:nvSpPr>
        <p:spPr bwMode="auto">
          <a:xfrm>
            <a:off x="327025" y="708025"/>
            <a:ext cx="8439150" cy="5108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r>
              <a:rPr lang="tr-TR" sz="2400" b="1" dirty="0" smtClean="0"/>
              <a:t>Klavye</a:t>
            </a:r>
            <a:endParaRPr lang="tr-TR" sz="2400" b="1" cap="all" dirty="0" smtClean="0"/>
          </a:p>
          <a:p>
            <a:pPr>
              <a:defRPr/>
            </a:pPr>
            <a:endParaRPr lang="tr-TR" sz="2400" b="1" dirty="0" smtClean="0"/>
          </a:p>
          <a:p>
            <a:pPr marL="0" indent="0">
              <a:defRPr/>
            </a:pPr>
            <a:endParaRPr lang="tr-TR" dirty="0" smtClean="0"/>
          </a:p>
          <a:p>
            <a:pPr marL="0" indent="0" algn="just">
              <a:defRPr/>
            </a:pPr>
            <a:endParaRPr lang="tr-TR" dirty="0" smtClean="0"/>
          </a:p>
          <a:p>
            <a:pPr>
              <a:buFont typeface="Arial" pitchFamily="34" charset="0"/>
              <a:buChar char="•"/>
              <a:defRPr/>
            </a:pPr>
            <a:endParaRPr lang="tr-TR" sz="1600" dirty="0" smtClean="0"/>
          </a:p>
          <a:p>
            <a:pPr>
              <a:buFont typeface="Arial" pitchFamily="34" charset="0"/>
              <a:buChar char="•"/>
              <a:defRPr/>
            </a:pPr>
            <a:endParaRPr lang="tr-TR" sz="1600" dirty="0" smtClean="0"/>
          </a:p>
          <a:p>
            <a:pPr>
              <a:buFont typeface="Arial" pitchFamily="34" charset="0"/>
              <a:buChar char="•"/>
              <a:defRPr/>
            </a:pPr>
            <a:endParaRPr lang="tr-TR" sz="1600" dirty="0" smtClean="0"/>
          </a:p>
          <a:p>
            <a:pPr>
              <a:buFont typeface="Arial" pitchFamily="34" charset="0"/>
              <a:buChar char="•"/>
              <a:defRPr/>
            </a:pPr>
            <a:endParaRPr lang="tr-TR" sz="1600" dirty="0" smtClean="0"/>
          </a:p>
          <a:p>
            <a:pPr>
              <a:buFont typeface="Arial" pitchFamily="34" charset="0"/>
              <a:buChar char="•"/>
              <a:defRPr/>
            </a:pPr>
            <a:endParaRPr lang="tr-TR" sz="1600" dirty="0" smtClean="0"/>
          </a:p>
          <a:p>
            <a:pPr>
              <a:buFont typeface="Arial" pitchFamily="34" charset="0"/>
              <a:buChar char="•"/>
              <a:defRPr/>
            </a:pPr>
            <a:endParaRPr lang="tr-TR" sz="1600" dirty="0" smtClean="0"/>
          </a:p>
          <a:p>
            <a:pPr>
              <a:defRPr/>
            </a:pPr>
            <a:endParaRPr lang="tr-TR" sz="1600" dirty="0" smtClean="0"/>
          </a:p>
        </p:txBody>
      </p:sp>
      <p:sp>
        <p:nvSpPr>
          <p:cNvPr id="2" name="Metin kutusu 1"/>
          <p:cNvSpPr txBox="1"/>
          <p:nvPr/>
        </p:nvSpPr>
        <p:spPr>
          <a:xfrm>
            <a:off x="327025" y="0"/>
            <a:ext cx="8439150" cy="708025"/>
          </a:xfrm>
          <a:prstGeom prst="rect">
            <a:avLst/>
          </a:prstGeom>
          <a:noFill/>
        </p:spPr>
        <p:txBody>
          <a:bodyPr>
            <a:spAutoFit/>
          </a:bodyPr>
          <a:lstStyle/>
          <a:p>
            <a:pPr>
              <a:defRPr/>
            </a:pPr>
            <a:r>
              <a:rPr lang="tr-TR" sz="4000" b="1" dirty="0"/>
              <a:t>DENETİM MASASI</a:t>
            </a:r>
            <a:endParaRPr lang="tr-TR" sz="4000" b="1" cap="all" dirty="0"/>
          </a:p>
        </p:txBody>
      </p:sp>
      <p:sp>
        <p:nvSpPr>
          <p:cNvPr id="95236" name="Metin kutusu 2"/>
          <p:cNvSpPr txBox="1">
            <a:spLocks noChangeArrowheads="1"/>
          </p:cNvSpPr>
          <p:nvPr/>
        </p:nvSpPr>
        <p:spPr bwMode="auto">
          <a:xfrm>
            <a:off x="4660900" y="1282700"/>
            <a:ext cx="4219575"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tr-TR" sz="1600"/>
              <a:t>Klavye ayalarına girmek için Denetim Masasındaki </a:t>
            </a:r>
            <a:r>
              <a:rPr lang="tr-TR" sz="1600" b="1"/>
              <a:t>Klavye </a:t>
            </a:r>
            <a:r>
              <a:rPr lang="tr-TR" sz="1600"/>
              <a:t>seçeneğini tıklanır. Açılan penceredeki Hız sekmesinde karakterlerin  yinelenme gecikmesi, yinelenme hızı, imlecin yanıp sönme hızı gibi ayarlamalar yapılır.</a:t>
            </a:r>
          </a:p>
          <a:p>
            <a:pPr algn="just" eaLnBrk="1" hangingPunct="1"/>
            <a:endParaRPr lang="tr-TR" sz="1600"/>
          </a:p>
        </p:txBody>
      </p:sp>
      <p:pic>
        <p:nvPicPr>
          <p:cNvPr id="95237" name="Resim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025" y="1282700"/>
            <a:ext cx="4219575"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ll/>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txBox="1">
            <a:spLocks noChangeArrowheads="1"/>
          </p:cNvSpPr>
          <p:nvPr/>
        </p:nvSpPr>
        <p:spPr bwMode="auto">
          <a:xfrm>
            <a:off x="327025" y="708025"/>
            <a:ext cx="8439150" cy="5108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r>
              <a:rPr lang="tr-TR" sz="2400" b="1" dirty="0" smtClean="0"/>
              <a:t>Bölge ve Dil Ayarları</a:t>
            </a:r>
          </a:p>
          <a:p>
            <a:pPr>
              <a:defRPr/>
            </a:pPr>
            <a:endParaRPr lang="tr-TR" sz="2400" b="1" cap="all" dirty="0" smtClean="0"/>
          </a:p>
          <a:p>
            <a:pPr>
              <a:defRPr/>
            </a:pPr>
            <a:endParaRPr lang="tr-TR" sz="2400" b="1" dirty="0" smtClean="0"/>
          </a:p>
          <a:p>
            <a:pPr marL="0" indent="0">
              <a:defRPr/>
            </a:pPr>
            <a:endParaRPr lang="tr-TR" dirty="0" smtClean="0"/>
          </a:p>
          <a:p>
            <a:pPr marL="0" indent="0" algn="just">
              <a:defRPr/>
            </a:pPr>
            <a:endParaRPr lang="tr-TR" dirty="0" smtClean="0"/>
          </a:p>
          <a:p>
            <a:pPr>
              <a:buFont typeface="Arial" pitchFamily="34" charset="0"/>
              <a:buChar char="•"/>
              <a:defRPr/>
            </a:pPr>
            <a:endParaRPr lang="tr-TR" sz="1600" dirty="0" smtClean="0"/>
          </a:p>
          <a:p>
            <a:pPr>
              <a:buFont typeface="Arial" pitchFamily="34" charset="0"/>
              <a:buChar char="•"/>
              <a:defRPr/>
            </a:pPr>
            <a:endParaRPr lang="tr-TR" sz="1600" dirty="0" smtClean="0"/>
          </a:p>
          <a:p>
            <a:pPr>
              <a:buFont typeface="Arial" pitchFamily="34" charset="0"/>
              <a:buChar char="•"/>
              <a:defRPr/>
            </a:pPr>
            <a:endParaRPr lang="tr-TR" sz="1600" dirty="0" smtClean="0"/>
          </a:p>
          <a:p>
            <a:pPr>
              <a:buFont typeface="Arial" pitchFamily="34" charset="0"/>
              <a:buChar char="•"/>
              <a:defRPr/>
            </a:pPr>
            <a:endParaRPr lang="tr-TR" sz="1600" dirty="0" smtClean="0"/>
          </a:p>
          <a:p>
            <a:pPr>
              <a:buFont typeface="Arial" pitchFamily="34" charset="0"/>
              <a:buChar char="•"/>
              <a:defRPr/>
            </a:pPr>
            <a:endParaRPr lang="tr-TR" sz="1600" dirty="0" smtClean="0"/>
          </a:p>
          <a:p>
            <a:pPr>
              <a:buFont typeface="Arial" pitchFamily="34" charset="0"/>
              <a:buChar char="•"/>
              <a:defRPr/>
            </a:pPr>
            <a:endParaRPr lang="tr-TR" sz="1600" dirty="0" smtClean="0"/>
          </a:p>
          <a:p>
            <a:pPr>
              <a:defRPr/>
            </a:pPr>
            <a:endParaRPr lang="tr-TR" sz="1600" dirty="0" smtClean="0"/>
          </a:p>
        </p:txBody>
      </p:sp>
      <p:sp>
        <p:nvSpPr>
          <p:cNvPr id="2" name="Metin kutusu 1"/>
          <p:cNvSpPr txBox="1"/>
          <p:nvPr/>
        </p:nvSpPr>
        <p:spPr>
          <a:xfrm>
            <a:off x="327025" y="0"/>
            <a:ext cx="8439150" cy="708025"/>
          </a:xfrm>
          <a:prstGeom prst="rect">
            <a:avLst/>
          </a:prstGeom>
          <a:noFill/>
        </p:spPr>
        <p:txBody>
          <a:bodyPr>
            <a:spAutoFit/>
          </a:bodyPr>
          <a:lstStyle/>
          <a:p>
            <a:pPr>
              <a:defRPr/>
            </a:pPr>
            <a:r>
              <a:rPr lang="tr-TR" sz="4000" b="1" dirty="0"/>
              <a:t>DENETİM MASASI</a:t>
            </a:r>
            <a:endParaRPr lang="tr-TR" sz="4000" b="1" cap="all" dirty="0"/>
          </a:p>
        </p:txBody>
      </p:sp>
      <p:sp>
        <p:nvSpPr>
          <p:cNvPr id="3" name="Metin kutusu 2"/>
          <p:cNvSpPr txBox="1"/>
          <p:nvPr/>
        </p:nvSpPr>
        <p:spPr>
          <a:xfrm>
            <a:off x="4660900" y="1282700"/>
            <a:ext cx="4219575" cy="3540125"/>
          </a:xfrm>
          <a:prstGeom prst="rect">
            <a:avLst/>
          </a:prstGeom>
          <a:noFill/>
        </p:spPr>
        <p:txBody>
          <a:bodyPr>
            <a:spAutoFit/>
          </a:bodyPr>
          <a:lstStyle/>
          <a:p>
            <a:pPr>
              <a:defRPr/>
            </a:pPr>
            <a:r>
              <a:rPr lang="tr-TR" sz="1600" b="1" dirty="0"/>
              <a:t>Bölge ve Dil seçeneğini kullanarak bir ülkenin: </a:t>
            </a:r>
          </a:p>
          <a:p>
            <a:pPr>
              <a:defRPr/>
            </a:pPr>
            <a:endParaRPr lang="tr-TR" sz="1600" b="1" dirty="0"/>
          </a:p>
          <a:p>
            <a:pPr marL="285750" indent="-285750">
              <a:buFont typeface="Wingdings" pitchFamily="2" charset="2"/>
              <a:buChar char="v"/>
              <a:defRPr/>
            </a:pPr>
            <a:r>
              <a:rPr lang="tr-TR" sz="1600" dirty="0"/>
              <a:t>Tarih, saat, para, sayı ifadelerini biçimlendirebilir.</a:t>
            </a:r>
          </a:p>
          <a:p>
            <a:pPr marL="285750" indent="-285750">
              <a:buFont typeface="Wingdings" pitchFamily="2" charset="2"/>
              <a:buChar char="v"/>
              <a:defRPr/>
            </a:pPr>
            <a:endParaRPr lang="tr-TR" sz="1600" dirty="0"/>
          </a:p>
          <a:p>
            <a:pPr marL="285750" indent="-285750">
              <a:buFont typeface="Wingdings" pitchFamily="2" charset="2"/>
              <a:buChar char="v"/>
              <a:defRPr/>
            </a:pPr>
            <a:r>
              <a:rPr lang="tr-TR" sz="1600" dirty="0"/>
              <a:t>Bulunduğunuz konumu seçebilirsiniz.</a:t>
            </a:r>
          </a:p>
          <a:p>
            <a:pPr marL="285750" indent="-285750">
              <a:buFont typeface="Wingdings" pitchFamily="2" charset="2"/>
              <a:buChar char="v"/>
              <a:defRPr/>
            </a:pPr>
            <a:endParaRPr lang="tr-TR" sz="1600" dirty="0"/>
          </a:p>
          <a:p>
            <a:pPr marL="285750" indent="-285750">
              <a:buFont typeface="Wingdings" pitchFamily="2" charset="2"/>
              <a:buChar char="v"/>
              <a:defRPr/>
            </a:pPr>
            <a:r>
              <a:rPr lang="tr-TR" sz="1600" dirty="0"/>
              <a:t>Klavye ve Diller sekmesinden mevcut klavyenizi görüntüleyebilir veya yeni bir klavye türü eklenebilir. İşletim sisteminizi hangi dille kullanmak istediğinizi seçebilirsiniz.</a:t>
            </a:r>
          </a:p>
          <a:p>
            <a:pPr algn="just">
              <a:defRPr/>
            </a:pPr>
            <a:endParaRPr lang="tr-TR" sz="1600" dirty="0"/>
          </a:p>
        </p:txBody>
      </p:sp>
      <p:pic>
        <p:nvPicPr>
          <p:cNvPr id="96261" name="Resim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025" y="1282700"/>
            <a:ext cx="4219575" cy="485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ll/>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txBox="1">
            <a:spLocks noChangeArrowheads="1"/>
          </p:cNvSpPr>
          <p:nvPr/>
        </p:nvSpPr>
        <p:spPr bwMode="auto">
          <a:xfrm>
            <a:off x="327025" y="708025"/>
            <a:ext cx="8439150" cy="5108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r>
              <a:rPr lang="tr-TR" sz="2400" b="1" dirty="0" smtClean="0"/>
              <a:t>Program ve Özellikler</a:t>
            </a:r>
          </a:p>
          <a:p>
            <a:pPr algn="just">
              <a:buFont typeface="Arial" pitchFamily="34" charset="0"/>
              <a:buChar char="•"/>
              <a:defRPr/>
            </a:pPr>
            <a:r>
              <a:rPr lang="tr-TR" dirty="0" smtClean="0"/>
              <a:t>Programlar ve Özellikler seçeneğini kullanarak bilgisayarda kurulu program ve işletim sistemi güncelleştirmelerini görebilir, istenirse sistemden kaldırılabilir.</a:t>
            </a:r>
            <a:endParaRPr lang="tr-TR" b="1" cap="all" dirty="0" smtClean="0"/>
          </a:p>
          <a:p>
            <a:pPr>
              <a:defRPr/>
            </a:pPr>
            <a:endParaRPr lang="tr-TR" sz="2400" b="1" dirty="0" smtClean="0"/>
          </a:p>
          <a:p>
            <a:pPr marL="0" indent="0">
              <a:defRPr/>
            </a:pPr>
            <a:endParaRPr lang="tr-TR" dirty="0" smtClean="0"/>
          </a:p>
          <a:p>
            <a:pPr marL="0" indent="0" algn="just">
              <a:defRPr/>
            </a:pPr>
            <a:endParaRPr lang="tr-TR" dirty="0" smtClean="0"/>
          </a:p>
          <a:p>
            <a:pPr>
              <a:buFont typeface="Arial" pitchFamily="34" charset="0"/>
              <a:buChar char="•"/>
              <a:defRPr/>
            </a:pPr>
            <a:endParaRPr lang="tr-TR" sz="1600" dirty="0" smtClean="0"/>
          </a:p>
          <a:p>
            <a:pPr>
              <a:buFont typeface="Arial" pitchFamily="34" charset="0"/>
              <a:buChar char="•"/>
              <a:defRPr/>
            </a:pPr>
            <a:endParaRPr lang="tr-TR" sz="1600" dirty="0" smtClean="0"/>
          </a:p>
          <a:p>
            <a:pPr>
              <a:buFont typeface="Arial" pitchFamily="34" charset="0"/>
              <a:buChar char="•"/>
              <a:defRPr/>
            </a:pPr>
            <a:endParaRPr lang="tr-TR" sz="1600" dirty="0" smtClean="0"/>
          </a:p>
          <a:p>
            <a:pPr>
              <a:buFont typeface="Arial" pitchFamily="34" charset="0"/>
              <a:buChar char="•"/>
              <a:defRPr/>
            </a:pPr>
            <a:endParaRPr lang="tr-TR" sz="1600" dirty="0" smtClean="0"/>
          </a:p>
          <a:p>
            <a:pPr>
              <a:buFont typeface="Arial" pitchFamily="34" charset="0"/>
              <a:buChar char="•"/>
              <a:defRPr/>
            </a:pPr>
            <a:endParaRPr lang="tr-TR" sz="1600" dirty="0" smtClean="0"/>
          </a:p>
          <a:p>
            <a:pPr>
              <a:buFont typeface="Arial" pitchFamily="34" charset="0"/>
              <a:buChar char="•"/>
              <a:defRPr/>
            </a:pPr>
            <a:endParaRPr lang="tr-TR" sz="1600" dirty="0" smtClean="0"/>
          </a:p>
          <a:p>
            <a:pPr>
              <a:defRPr/>
            </a:pPr>
            <a:endParaRPr lang="tr-TR" sz="1600" dirty="0" smtClean="0"/>
          </a:p>
        </p:txBody>
      </p:sp>
      <p:sp>
        <p:nvSpPr>
          <p:cNvPr id="2" name="Metin kutusu 1"/>
          <p:cNvSpPr txBox="1"/>
          <p:nvPr/>
        </p:nvSpPr>
        <p:spPr>
          <a:xfrm>
            <a:off x="327025" y="0"/>
            <a:ext cx="8439150" cy="708025"/>
          </a:xfrm>
          <a:prstGeom prst="rect">
            <a:avLst/>
          </a:prstGeom>
          <a:noFill/>
        </p:spPr>
        <p:txBody>
          <a:bodyPr>
            <a:spAutoFit/>
          </a:bodyPr>
          <a:lstStyle/>
          <a:p>
            <a:pPr>
              <a:defRPr/>
            </a:pPr>
            <a:r>
              <a:rPr lang="tr-TR" sz="4000" b="1" dirty="0"/>
              <a:t>DENETİM MASASI</a:t>
            </a:r>
            <a:endParaRPr lang="tr-TR" sz="4000" b="1" cap="all" dirty="0"/>
          </a:p>
        </p:txBody>
      </p:sp>
      <p:pic>
        <p:nvPicPr>
          <p:cNvPr id="97284" name="Resim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50" y="1862138"/>
            <a:ext cx="7451725" cy="384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ll/>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txBox="1">
            <a:spLocks noChangeArrowheads="1"/>
          </p:cNvSpPr>
          <p:nvPr/>
        </p:nvSpPr>
        <p:spPr bwMode="auto">
          <a:xfrm>
            <a:off x="327025" y="708025"/>
            <a:ext cx="8439150" cy="5108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r>
              <a:rPr lang="tr-TR" sz="2400" b="1" dirty="0" smtClean="0"/>
              <a:t>Program Eklemek</a:t>
            </a:r>
          </a:p>
          <a:p>
            <a:pPr>
              <a:buFont typeface="Arial" pitchFamily="34" charset="0"/>
              <a:buChar char="•"/>
              <a:defRPr/>
            </a:pPr>
            <a:r>
              <a:rPr lang="tr-TR" dirty="0" smtClean="0"/>
              <a:t>Bilgisayara program kurmak için, programı yazan yazılım firmaları tarafından hazırlanan kurulum dosyasının çalıştırılmasıyla gerçekleştirilir. Bu dosyaların isimleri genellikle </a:t>
            </a:r>
            <a:r>
              <a:rPr lang="tr-TR" b="1" dirty="0" smtClean="0"/>
              <a:t>Kur, </a:t>
            </a:r>
            <a:r>
              <a:rPr lang="tr-TR" b="1" dirty="0" err="1" smtClean="0"/>
              <a:t>Setup</a:t>
            </a:r>
            <a:r>
              <a:rPr lang="tr-TR" b="1" dirty="0" smtClean="0"/>
              <a:t> </a:t>
            </a:r>
            <a:r>
              <a:rPr lang="tr-TR" dirty="0" smtClean="0"/>
              <a:t>veya </a:t>
            </a:r>
            <a:r>
              <a:rPr lang="tr-TR" b="1" dirty="0" err="1" smtClean="0"/>
              <a:t>Install</a:t>
            </a:r>
            <a:r>
              <a:rPr lang="tr-TR" b="1" dirty="0" smtClean="0"/>
              <a:t> </a:t>
            </a:r>
            <a:r>
              <a:rPr lang="tr-TR" dirty="0" smtClean="0"/>
              <a:t>olacak şekilde adlandırılır.</a:t>
            </a:r>
          </a:p>
          <a:p>
            <a:pPr>
              <a:defRPr/>
            </a:pPr>
            <a:r>
              <a:rPr lang="tr-TR" sz="2400" b="1" dirty="0" smtClean="0"/>
              <a:t>Program Kaldırmak</a:t>
            </a:r>
          </a:p>
          <a:p>
            <a:pPr>
              <a:buFont typeface="Arial" pitchFamily="34" charset="0"/>
              <a:buChar char="•"/>
              <a:defRPr/>
            </a:pPr>
            <a:r>
              <a:rPr lang="tr-TR" i="1" dirty="0" smtClean="0"/>
              <a:t>Bilgisayara yüklü programları sistemden kaldırmak için aşağıdaki adımlar takip edilir.</a:t>
            </a:r>
          </a:p>
          <a:p>
            <a:pPr>
              <a:buFont typeface="Arial" pitchFamily="34" charset="0"/>
              <a:buChar char="•"/>
              <a:defRPr/>
            </a:pPr>
            <a:endParaRPr lang="tr-TR" dirty="0" smtClean="0"/>
          </a:p>
          <a:p>
            <a:pPr>
              <a:buFont typeface="Wingdings" pitchFamily="2" charset="2"/>
              <a:buChar char="Ø"/>
              <a:defRPr/>
            </a:pPr>
            <a:r>
              <a:rPr lang="tr-TR" dirty="0" smtClean="0"/>
              <a:t>Başlat Menüsünden Denetim Masası seçeneği tıklanır.</a:t>
            </a:r>
          </a:p>
          <a:p>
            <a:pPr>
              <a:buFont typeface="Wingdings" pitchFamily="2" charset="2"/>
              <a:buChar char="Ø"/>
              <a:defRPr/>
            </a:pPr>
            <a:endParaRPr lang="tr-TR" dirty="0" smtClean="0"/>
          </a:p>
          <a:p>
            <a:pPr>
              <a:buFont typeface="Wingdings" pitchFamily="2" charset="2"/>
              <a:buChar char="Ø"/>
              <a:defRPr/>
            </a:pPr>
            <a:r>
              <a:rPr lang="tr-TR" dirty="0" smtClean="0"/>
              <a:t>Denetim Masası penceresinden Program ve Özellikler seçeneği tıklanır.</a:t>
            </a:r>
          </a:p>
          <a:p>
            <a:pPr>
              <a:buFont typeface="Wingdings" pitchFamily="2" charset="2"/>
              <a:buChar char="Ø"/>
              <a:defRPr/>
            </a:pPr>
            <a:endParaRPr lang="tr-TR" dirty="0" smtClean="0"/>
          </a:p>
          <a:p>
            <a:pPr>
              <a:buFont typeface="Wingdings" pitchFamily="2" charset="2"/>
              <a:buChar char="Ø"/>
              <a:defRPr/>
            </a:pPr>
            <a:r>
              <a:rPr lang="tr-TR" dirty="0" smtClean="0"/>
              <a:t>Bilgisayardan kaldırılmak istenilen programa fare yardımıyla çift tıklayın veya işaretledikten sonra listenin üzerinde bulunan Kaldır düğmesine tıklayarak kaldırma işlemini başlatın.</a:t>
            </a:r>
          </a:p>
          <a:p>
            <a:pPr>
              <a:buFont typeface="Wingdings" pitchFamily="2" charset="2"/>
              <a:buChar char="Ø"/>
              <a:defRPr/>
            </a:pPr>
            <a:endParaRPr lang="tr-TR" dirty="0" smtClean="0"/>
          </a:p>
          <a:p>
            <a:pPr>
              <a:buFont typeface="Wingdings" pitchFamily="2" charset="2"/>
              <a:buChar char="Ø"/>
              <a:defRPr/>
            </a:pPr>
            <a:r>
              <a:rPr lang="tr-TR" dirty="0" smtClean="0"/>
              <a:t>Programın niteliğine göre gerekli adımları izleyerek kaldırma işlemi tamamlanır.</a:t>
            </a:r>
          </a:p>
          <a:p>
            <a:pPr>
              <a:defRPr/>
            </a:pPr>
            <a:endParaRPr lang="tr-TR" sz="2400" b="1" dirty="0" smtClean="0"/>
          </a:p>
          <a:p>
            <a:pPr marL="0" indent="0">
              <a:defRPr/>
            </a:pPr>
            <a:endParaRPr lang="tr-TR" dirty="0" smtClean="0"/>
          </a:p>
          <a:p>
            <a:pPr marL="0" indent="0" algn="just">
              <a:defRPr/>
            </a:pPr>
            <a:endParaRPr lang="tr-TR" dirty="0" smtClean="0"/>
          </a:p>
          <a:p>
            <a:pPr>
              <a:buFont typeface="Arial" pitchFamily="34" charset="0"/>
              <a:buChar char="•"/>
              <a:defRPr/>
            </a:pPr>
            <a:endParaRPr lang="tr-TR" sz="1600" dirty="0" smtClean="0"/>
          </a:p>
          <a:p>
            <a:pPr>
              <a:buFont typeface="Arial" pitchFamily="34" charset="0"/>
              <a:buChar char="•"/>
              <a:defRPr/>
            </a:pPr>
            <a:endParaRPr lang="tr-TR" sz="1600" dirty="0" smtClean="0"/>
          </a:p>
          <a:p>
            <a:pPr>
              <a:buFont typeface="Arial" pitchFamily="34" charset="0"/>
              <a:buChar char="•"/>
              <a:defRPr/>
            </a:pPr>
            <a:endParaRPr lang="tr-TR" sz="1600" dirty="0" smtClean="0"/>
          </a:p>
          <a:p>
            <a:pPr>
              <a:buFont typeface="Arial" pitchFamily="34" charset="0"/>
              <a:buChar char="•"/>
              <a:defRPr/>
            </a:pPr>
            <a:endParaRPr lang="tr-TR" sz="1600" dirty="0" smtClean="0"/>
          </a:p>
          <a:p>
            <a:pPr>
              <a:buFont typeface="Arial" pitchFamily="34" charset="0"/>
              <a:buChar char="•"/>
              <a:defRPr/>
            </a:pPr>
            <a:endParaRPr lang="tr-TR" sz="1600" dirty="0" smtClean="0"/>
          </a:p>
          <a:p>
            <a:pPr>
              <a:buFont typeface="Arial" pitchFamily="34" charset="0"/>
              <a:buChar char="•"/>
              <a:defRPr/>
            </a:pPr>
            <a:endParaRPr lang="tr-TR" sz="1600" dirty="0" smtClean="0"/>
          </a:p>
          <a:p>
            <a:pPr>
              <a:defRPr/>
            </a:pPr>
            <a:endParaRPr lang="tr-TR" sz="1600" dirty="0" smtClean="0"/>
          </a:p>
        </p:txBody>
      </p:sp>
      <p:sp>
        <p:nvSpPr>
          <p:cNvPr id="2" name="Metin kutusu 1"/>
          <p:cNvSpPr txBox="1"/>
          <p:nvPr/>
        </p:nvSpPr>
        <p:spPr>
          <a:xfrm>
            <a:off x="327025" y="0"/>
            <a:ext cx="8439150" cy="708025"/>
          </a:xfrm>
          <a:prstGeom prst="rect">
            <a:avLst/>
          </a:prstGeom>
          <a:noFill/>
        </p:spPr>
        <p:txBody>
          <a:bodyPr>
            <a:spAutoFit/>
          </a:bodyPr>
          <a:lstStyle/>
          <a:p>
            <a:pPr>
              <a:defRPr/>
            </a:pPr>
            <a:r>
              <a:rPr lang="tr-TR" sz="4000" b="1" dirty="0"/>
              <a:t>DENETİM MASASI</a:t>
            </a:r>
            <a:endParaRPr lang="tr-TR" sz="4000" b="1" cap="all" dirty="0"/>
          </a:p>
        </p:txBody>
      </p:sp>
    </p:spTree>
  </p:cSld>
  <p:clrMapOvr>
    <a:masterClrMapping/>
  </p:clrMapOvr>
  <p:transition spd="slow">
    <p:pull/>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txBox="1">
            <a:spLocks noChangeArrowheads="1"/>
          </p:cNvSpPr>
          <p:nvPr/>
        </p:nvSpPr>
        <p:spPr bwMode="auto">
          <a:xfrm>
            <a:off x="327025" y="708025"/>
            <a:ext cx="8439150" cy="5108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r>
              <a:rPr lang="tr-TR" sz="2400" b="1" dirty="0" smtClean="0"/>
              <a:t>Windows Özelliklerini Açmak ve Kapatmak</a:t>
            </a:r>
          </a:p>
          <a:p>
            <a:pPr algn="just">
              <a:buFont typeface="Arial" pitchFamily="34" charset="0"/>
              <a:buChar char="•"/>
              <a:defRPr/>
            </a:pPr>
            <a:r>
              <a:rPr lang="tr-TR" dirty="0" smtClean="0"/>
              <a:t>Windows yardımcı programlarından bir kısmı kurulu geldiği gibi Windows’un diğer bazı uygulamaları sisteme daha sonradan dahil edilebilir. Açık olarak gelen uygulamalar istenirse kullanıcı tarafından kapatılabilir. Windows’a ait bu yardımcı özellikleri açmak ve kapatmak için şu adımlar takip edilir.</a:t>
            </a:r>
          </a:p>
          <a:p>
            <a:pPr>
              <a:defRPr/>
            </a:pPr>
            <a:endParaRPr lang="tr-TR" sz="2400" b="1" dirty="0" smtClean="0"/>
          </a:p>
          <a:p>
            <a:pPr marL="0" indent="0">
              <a:defRPr/>
            </a:pPr>
            <a:endParaRPr lang="tr-TR" dirty="0" smtClean="0"/>
          </a:p>
          <a:p>
            <a:pPr marL="0" indent="0" algn="just">
              <a:defRPr/>
            </a:pPr>
            <a:endParaRPr lang="tr-TR" dirty="0" smtClean="0"/>
          </a:p>
          <a:p>
            <a:pPr>
              <a:buFont typeface="Arial" pitchFamily="34" charset="0"/>
              <a:buChar char="•"/>
              <a:defRPr/>
            </a:pPr>
            <a:endParaRPr lang="tr-TR" sz="1600" dirty="0" smtClean="0"/>
          </a:p>
          <a:p>
            <a:pPr>
              <a:buFont typeface="Arial" pitchFamily="34" charset="0"/>
              <a:buChar char="•"/>
              <a:defRPr/>
            </a:pPr>
            <a:endParaRPr lang="tr-TR" sz="1600" dirty="0" smtClean="0"/>
          </a:p>
          <a:p>
            <a:pPr>
              <a:buFont typeface="Arial" pitchFamily="34" charset="0"/>
              <a:buChar char="•"/>
              <a:defRPr/>
            </a:pPr>
            <a:endParaRPr lang="tr-TR" sz="1600" dirty="0" smtClean="0"/>
          </a:p>
          <a:p>
            <a:pPr>
              <a:buFont typeface="Arial" pitchFamily="34" charset="0"/>
              <a:buChar char="•"/>
              <a:defRPr/>
            </a:pPr>
            <a:endParaRPr lang="tr-TR" sz="1600" dirty="0" smtClean="0"/>
          </a:p>
          <a:p>
            <a:pPr>
              <a:buFont typeface="Arial" pitchFamily="34" charset="0"/>
              <a:buChar char="•"/>
              <a:defRPr/>
            </a:pPr>
            <a:endParaRPr lang="tr-TR" sz="1600" dirty="0" smtClean="0"/>
          </a:p>
          <a:p>
            <a:pPr>
              <a:buFont typeface="Arial" pitchFamily="34" charset="0"/>
              <a:buChar char="•"/>
              <a:defRPr/>
            </a:pPr>
            <a:endParaRPr lang="tr-TR" sz="1600" dirty="0" smtClean="0"/>
          </a:p>
          <a:p>
            <a:pPr>
              <a:defRPr/>
            </a:pPr>
            <a:endParaRPr lang="tr-TR" sz="1600" dirty="0" smtClean="0"/>
          </a:p>
        </p:txBody>
      </p:sp>
      <p:sp>
        <p:nvSpPr>
          <p:cNvPr id="2" name="Metin kutusu 1"/>
          <p:cNvSpPr txBox="1"/>
          <p:nvPr/>
        </p:nvSpPr>
        <p:spPr>
          <a:xfrm>
            <a:off x="327025" y="0"/>
            <a:ext cx="8439150" cy="708025"/>
          </a:xfrm>
          <a:prstGeom prst="rect">
            <a:avLst/>
          </a:prstGeom>
          <a:noFill/>
        </p:spPr>
        <p:txBody>
          <a:bodyPr>
            <a:spAutoFit/>
          </a:bodyPr>
          <a:lstStyle/>
          <a:p>
            <a:pPr>
              <a:defRPr/>
            </a:pPr>
            <a:r>
              <a:rPr lang="tr-TR" sz="4000" b="1" dirty="0"/>
              <a:t>DENETİM MASASI</a:t>
            </a:r>
            <a:endParaRPr lang="tr-TR" sz="4000" b="1" cap="all" dirty="0"/>
          </a:p>
        </p:txBody>
      </p:sp>
      <p:pic>
        <p:nvPicPr>
          <p:cNvPr id="99332" name="Resim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6438" y="2293938"/>
            <a:ext cx="4029075" cy="352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Metin kutusu 2"/>
          <p:cNvSpPr txBox="1"/>
          <p:nvPr/>
        </p:nvSpPr>
        <p:spPr>
          <a:xfrm>
            <a:off x="4905375" y="2466975"/>
            <a:ext cx="3860800" cy="3416300"/>
          </a:xfrm>
          <a:prstGeom prst="rect">
            <a:avLst/>
          </a:prstGeom>
          <a:noFill/>
        </p:spPr>
        <p:txBody>
          <a:bodyPr>
            <a:spAutoFit/>
          </a:bodyPr>
          <a:lstStyle/>
          <a:p>
            <a:pPr marL="285750" indent="-285750">
              <a:buFont typeface="Arial" pitchFamily="34" charset="0"/>
              <a:buChar char="•"/>
              <a:defRPr/>
            </a:pPr>
            <a:r>
              <a:rPr lang="tr-TR" dirty="0"/>
              <a:t>Başlat Menüsünden </a:t>
            </a:r>
            <a:r>
              <a:rPr lang="tr-TR" b="1" dirty="0"/>
              <a:t>Denetim Masası </a:t>
            </a:r>
            <a:r>
              <a:rPr lang="tr-TR" dirty="0"/>
              <a:t>seçeneği tıklanır.</a:t>
            </a:r>
          </a:p>
          <a:p>
            <a:pPr marL="285750" indent="-285750">
              <a:buFont typeface="Arial" pitchFamily="34" charset="0"/>
              <a:buChar char="•"/>
              <a:defRPr/>
            </a:pPr>
            <a:endParaRPr lang="tr-TR" dirty="0"/>
          </a:p>
          <a:p>
            <a:pPr marL="285750" indent="-285750">
              <a:buFont typeface="Arial" pitchFamily="34" charset="0"/>
              <a:buChar char="•"/>
              <a:defRPr/>
            </a:pPr>
            <a:r>
              <a:rPr lang="tr-TR" dirty="0"/>
              <a:t>Denetim Masası penceresinden </a:t>
            </a:r>
            <a:r>
              <a:rPr lang="tr-TR" b="1" dirty="0"/>
              <a:t>Program ve Özellikler </a:t>
            </a:r>
            <a:r>
              <a:rPr lang="tr-TR" dirty="0"/>
              <a:t>seçeneği tıklanır.</a:t>
            </a:r>
          </a:p>
          <a:p>
            <a:pPr marL="285750" indent="-285750">
              <a:buFont typeface="Arial" pitchFamily="34" charset="0"/>
              <a:buChar char="•"/>
              <a:defRPr/>
            </a:pPr>
            <a:endParaRPr lang="tr-TR" dirty="0"/>
          </a:p>
          <a:p>
            <a:pPr marL="285750" indent="-285750">
              <a:buFont typeface="Arial" pitchFamily="34" charset="0"/>
              <a:buChar char="•"/>
              <a:defRPr/>
            </a:pPr>
            <a:r>
              <a:rPr lang="tr-TR" b="1" dirty="0"/>
              <a:t>Program ve Özellikler </a:t>
            </a:r>
            <a:r>
              <a:rPr lang="tr-TR" dirty="0"/>
              <a:t>penceresindeki </a:t>
            </a:r>
            <a:r>
              <a:rPr lang="tr-TR" b="1" dirty="0"/>
              <a:t>Windows özelliklerini aç veya kapat </a:t>
            </a:r>
            <a:r>
              <a:rPr lang="tr-TR" dirty="0"/>
              <a:t>seçeneği tıklanır.</a:t>
            </a:r>
          </a:p>
          <a:p>
            <a:pPr>
              <a:defRPr/>
            </a:pPr>
            <a:endParaRPr lang="tr-TR" dirty="0"/>
          </a:p>
        </p:txBody>
      </p:sp>
    </p:spTree>
  </p:cSld>
  <p:clrMapOvr>
    <a:masterClrMapping/>
  </p:clrMapOvr>
  <p:transition spd="slow">
    <p:pull/>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txBox="1">
            <a:spLocks noChangeArrowheads="1"/>
          </p:cNvSpPr>
          <p:nvPr/>
        </p:nvSpPr>
        <p:spPr bwMode="auto">
          <a:xfrm>
            <a:off x="327025" y="708025"/>
            <a:ext cx="8439150" cy="5108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r>
              <a:rPr lang="tr-TR" sz="2400" b="1" dirty="0" smtClean="0"/>
              <a:t>Windows Özelliklerini Açmak ve Kapatmak</a:t>
            </a:r>
          </a:p>
          <a:p>
            <a:pPr>
              <a:defRPr/>
            </a:pPr>
            <a:endParaRPr lang="tr-TR" sz="2400" b="1" dirty="0" smtClean="0"/>
          </a:p>
          <a:p>
            <a:pPr marL="0" indent="0">
              <a:defRPr/>
            </a:pPr>
            <a:endParaRPr lang="tr-TR" dirty="0" smtClean="0"/>
          </a:p>
          <a:p>
            <a:pPr marL="0" indent="0" algn="just">
              <a:defRPr/>
            </a:pPr>
            <a:endParaRPr lang="tr-TR" dirty="0" smtClean="0"/>
          </a:p>
          <a:p>
            <a:pPr>
              <a:buFont typeface="Arial" pitchFamily="34" charset="0"/>
              <a:buChar char="•"/>
              <a:defRPr/>
            </a:pPr>
            <a:endParaRPr lang="tr-TR" sz="1600" dirty="0" smtClean="0"/>
          </a:p>
          <a:p>
            <a:pPr>
              <a:buFont typeface="Arial" pitchFamily="34" charset="0"/>
              <a:buChar char="•"/>
              <a:defRPr/>
            </a:pPr>
            <a:endParaRPr lang="tr-TR" sz="1600" dirty="0" smtClean="0"/>
          </a:p>
          <a:p>
            <a:pPr>
              <a:buFont typeface="Arial" pitchFamily="34" charset="0"/>
              <a:buChar char="•"/>
              <a:defRPr/>
            </a:pPr>
            <a:endParaRPr lang="tr-TR" sz="1600" dirty="0" smtClean="0"/>
          </a:p>
          <a:p>
            <a:pPr>
              <a:buFont typeface="Arial" pitchFamily="34" charset="0"/>
              <a:buChar char="•"/>
              <a:defRPr/>
            </a:pPr>
            <a:endParaRPr lang="tr-TR" sz="1600" dirty="0" smtClean="0"/>
          </a:p>
          <a:p>
            <a:pPr>
              <a:buFont typeface="Arial" pitchFamily="34" charset="0"/>
              <a:buChar char="•"/>
              <a:defRPr/>
            </a:pPr>
            <a:endParaRPr lang="tr-TR" sz="1600" dirty="0" smtClean="0"/>
          </a:p>
          <a:p>
            <a:pPr>
              <a:buFont typeface="Arial" pitchFamily="34" charset="0"/>
              <a:buChar char="•"/>
              <a:defRPr/>
            </a:pPr>
            <a:endParaRPr lang="tr-TR" sz="1600" dirty="0" smtClean="0"/>
          </a:p>
          <a:p>
            <a:pPr>
              <a:defRPr/>
            </a:pPr>
            <a:endParaRPr lang="tr-TR" sz="1600" dirty="0" smtClean="0"/>
          </a:p>
        </p:txBody>
      </p:sp>
      <p:sp>
        <p:nvSpPr>
          <p:cNvPr id="2" name="Metin kutusu 1"/>
          <p:cNvSpPr txBox="1"/>
          <p:nvPr/>
        </p:nvSpPr>
        <p:spPr>
          <a:xfrm>
            <a:off x="327025" y="0"/>
            <a:ext cx="8439150" cy="708025"/>
          </a:xfrm>
          <a:prstGeom prst="rect">
            <a:avLst/>
          </a:prstGeom>
          <a:noFill/>
        </p:spPr>
        <p:txBody>
          <a:bodyPr>
            <a:spAutoFit/>
          </a:bodyPr>
          <a:lstStyle/>
          <a:p>
            <a:pPr>
              <a:defRPr/>
            </a:pPr>
            <a:r>
              <a:rPr lang="tr-TR" sz="4000" b="1" dirty="0"/>
              <a:t>DENETİM MASASI</a:t>
            </a:r>
            <a:endParaRPr lang="tr-TR" sz="4000" b="1" cap="all" dirty="0"/>
          </a:p>
        </p:txBody>
      </p:sp>
      <p:sp>
        <p:nvSpPr>
          <p:cNvPr id="3" name="Metin kutusu 2"/>
          <p:cNvSpPr txBox="1"/>
          <p:nvPr/>
        </p:nvSpPr>
        <p:spPr>
          <a:xfrm>
            <a:off x="685800" y="1262063"/>
            <a:ext cx="7659688" cy="3416300"/>
          </a:xfrm>
          <a:prstGeom prst="rect">
            <a:avLst/>
          </a:prstGeom>
          <a:noFill/>
        </p:spPr>
        <p:txBody>
          <a:bodyPr>
            <a:spAutoFit/>
          </a:bodyPr>
          <a:lstStyle/>
          <a:p>
            <a:pPr marL="285750" indent="-285750" algn="just">
              <a:buFont typeface="Arial" pitchFamily="34" charset="0"/>
              <a:buChar char="•"/>
              <a:defRPr/>
            </a:pPr>
            <a:r>
              <a:rPr lang="tr-TR" dirty="0"/>
              <a:t>Ekrana </a:t>
            </a:r>
            <a:r>
              <a:rPr lang="tr-TR" b="1" dirty="0"/>
              <a:t>Windows Özellikleri </a:t>
            </a:r>
            <a:r>
              <a:rPr lang="tr-TR" dirty="0"/>
              <a:t>penceresi gelecektir. Bu pencerede bulunan listeden açılması istenen özelliğin yanında bulunan onay kutusu işaretlenir. Özellik kaldırılmak isteniyorsa onay kutusunun işareti kaldırılır.</a:t>
            </a:r>
          </a:p>
          <a:p>
            <a:pPr marL="285750" indent="-285750" algn="just">
              <a:buFont typeface="Arial" pitchFamily="34" charset="0"/>
              <a:buChar char="•"/>
              <a:defRPr/>
            </a:pPr>
            <a:endParaRPr lang="tr-TR" dirty="0"/>
          </a:p>
          <a:p>
            <a:pPr marL="285750" indent="-285750" algn="just">
              <a:buFont typeface="Arial" pitchFamily="34" charset="0"/>
              <a:buChar char="•"/>
              <a:defRPr/>
            </a:pPr>
            <a:r>
              <a:rPr lang="tr-TR" dirty="0"/>
              <a:t>İşaretleme yapıldıktan sonra </a:t>
            </a:r>
            <a:r>
              <a:rPr lang="tr-TR" b="1" dirty="0"/>
              <a:t>Tamam </a:t>
            </a:r>
            <a:r>
              <a:rPr lang="tr-TR" dirty="0"/>
              <a:t>düğmesine tıklanarak işlem tamamlanır. Windows işletim sistemi seçilen işaretlemeye göre gerekli dosyaları bilgisayara yükleyecektir veya kaldıracaktır. Yükleme esnasında gerekli dosyaların sisteme yüklenebilmesi için işletim sistemi Windows 7 kurulum cd sinin </a:t>
            </a:r>
            <a:r>
              <a:rPr lang="tr-TR" dirty="0" err="1"/>
              <a:t>Cd</a:t>
            </a:r>
            <a:r>
              <a:rPr lang="tr-TR" dirty="0"/>
              <a:t>-Rom sürücüsüne takılmasını isteyebilir. </a:t>
            </a:r>
          </a:p>
          <a:p>
            <a:pPr>
              <a:defRPr/>
            </a:pPr>
            <a:endParaRPr lang="tr-TR" dirty="0"/>
          </a:p>
        </p:txBody>
      </p:sp>
    </p:spTree>
  </p:cSld>
  <p:clrMapOvr>
    <a:masterClrMapping/>
  </p:clrMapOvr>
  <p:transition spd="slow">
    <p:pull/>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txBox="1">
            <a:spLocks noChangeArrowheads="1"/>
          </p:cNvSpPr>
          <p:nvPr/>
        </p:nvSpPr>
        <p:spPr bwMode="auto">
          <a:xfrm>
            <a:off x="327025" y="708025"/>
            <a:ext cx="8439150" cy="5108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r>
              <a:rPr lang="tr-TR" sz="2400" b="1" dirty="0" smtClean="0"/>
              <a:t>Windows </a:t>
            </a:r>
            <a:r>
              <a:rPr lang="tr-TR" sz="2400" b="1" dirty="0" err="1" smtClean="0"/>
              <a:t>Mobility</a:t>
            </a:r>
            <a:r>
              <a:rPr lang="tr-TR" sz="2400" b="1" dirty="0" smtClean="0"/>
              <a:t> Center</a:t>
            </a:r>
          </a:p>
          <a:p>
            <a:pPr>
              <a:defRPr/>
            </a:pPr>
            <a:endParaRPr lang="tr-TR" sz="2400" b="1" dirty="0" smtClean="0"/>
          </a:p>
          <a:p>
            <a:pPr algn="just">
              <a:buFont typeface="Arial" pitchFamily="34" charset="0"/>
              <a:buChar char="•"/>
              <a:defRPr/>
            </a:pPr>
            <a:r>
              <a:rPr lang="tr-TR" sz="2000" dirty="0" smtClean="0"/>
              <a:t>Windows </a:t>
            </a:r>
            <a:r>
              <a:rPr lang="tr-TR" sz="2000" dirty="0" err="1" smtClean="0"/>
              <a:t>Mobility</a:t>
            </a:r>
            <a:r>
              <a:rPr lang="tr-TR" sz="2000" dirty="0" smtClean="0"/>
              <a:t> Center düzenli aralıklarla değiştirdiğiniz taşınabilir bilgisayar ayarlarını yapabileceğiniz bir konumdur.</a:t>
            </a:r>
          </a:p>
          <a:p>
            <a:pPr algn="just">
              <a:buFont typeface="Arial" pitchFamily="34" charset="0"/>
              <a:buChar char="•"/>
              <a:defRPr/>
            </a:pPr>
            <a:endParaRPr lang="tr-TR" sz="2000" b="1" dirty="0" smtClean="0"/>
          </a:p>
          <a:p>
            <a:pPr algn="just">
              <a:buFont typeface="Arial" pitchFamily="34" charset="0"/>
              <a:buChar char="•"/>
              <a:defRPr/>
            </a:pPr>
            <a:endParaRPr lang="tr-TR" sz="2000" b="1" dirty="0" smtClean="0"/>
          </a:p>
          <a:p>
            <a:pPr algn="just">
              <a:buFont typeface="Arial" pitchFamily="34" charset="0"/>
              <a:buChar char="•"/>
              <a:defRPr/>
            </a:pPr>
            <a:endParaRPr lang="tr-TR" sz="2000" b="1" dirty="0" smtClean="0"/>
          </a:p>
          <a:p>
            <a:pPr algn="just">
              <a:buFont typeface="Arial" pitchFamily="34" charset="0"/>
              <a:buChar char="•"/>
              <a:defRPr/>
            </a:pPr>
            <a:endParaRPr lang="tr-TR" sz="2000" b="1" dirty="0" smtClean="0"/>
          </a:p>
          <a:p>
            <a:pPr algn="just">
              <a:buFont typeface="Arial" pitchFamily="34" charset="0"/>
              <a:buChar char="•"/>
              <a:defRPr/>
            </a:pPr>
            <a:endParaRPr lang="tr-TR" sz="2000" b="1" dirty="0" smtClean="0"/>
          </a:p>
          <a:p>
            <a:pPr algn="just">
              <a:buFont typeface="Arial" pitchFamily="34" charset="0"/>
              <a:buChar char="•"/>
              <a:defRPr/>
            </a:pPr>
            <a:r>
              <a:rPr lang="tr-TR" sz="2000" b="1" dirty="0" smtClean="0"/>
              <a:t> </a:t>
            </a:r>
          </a:p>
          <a:p>
            <a:pPr algn="just">
              <a:buFont typeface="Arial" pitchFamily="34" charset="0"/>
              <a:buChar char="•"/>
              <a:defRPr/>
            </a:pPr>
            <a:endParaRPr lang="tr-TR" sz="2000" b="1" dirty="0" smtClean="0"/>
          </a:p>
          <a:p>
            <a:pPr algn="just">
              <a:buFont typeface="Arial" pitchFamily="34" charset="0"/>
              <a:buChar char="•"/>
              <a:defRPr/>
            </a:pPr>
            <a:endParaRPr lang="tr-TR" sz="2000" b="1" dirty="0" smtClean="0"/>
          </a:p>
          <a:p>
            <a:pPr algn="just">
              <a:buFont typeface="Arial" pitchFamily="34" charset="0"/>
              <a:buChar char="•"/>
              <a:defRPr/>
            </a:pPr>
            <a:endParaRPr lang="tr-TR" sz="2000" b="1" dirty="0" smtClean="0"/>
          </a:p>
          <a:p>
            <a:pPr algn="just">
              <a:buFont typeface="Arial" pitchFamily="34" charset="0"/>
              <a:buChar char="•"/>
              <a:defRPr/>
            </a:pPr>
            <a:r>
              <a:rPr lang="tr-TR" sz="2000" dirty="0" smtClean="0"/>
              <a:t>Windows </a:t>
            </a:r>
            <a:r>
              <a:rPr lang="tr-TR" sz="2000" dirty="0" err="1" smtClean="0"/>
              <a:t>Mobility</a:t>
            </a:r>
            <a:r>
              <a:rPr lang="tr-TR" sz="2000" dirty="0" smtClean="0"/>
              <a:t> Center uygulamasını açmak için </a:t>
            </a:r>
            <a:r>
              <a:rPr lang="tr-TR" sz="2000" b="1" dirty="0" smtClean="0">
                <a:solidFill>
                  <a:srgbClr val="FF0000"/>
                </a:solidFill>
              </a:rPr>
              <a:t>Başlat – Denetim Masası</a:t>
            </a:r>
            <a:r>
              <a:rPr lang="tr-TR" sz="2000" dirty="0" smtClean="0"/>
              <a:t> penceresinden </a:t>
            </a:r>
            <a:r>
              <a:rPr lang="tr-TR" sz="2000" b="1" dirty="0" smtClean="0">
                <a:solidFill>
                  <a:srgbClr val="FF0000"/>
                </a:solidFill>
              </a:rPr>
              <a:t>Windows </a:t>
            </a:r>
            <a:r>
              <a:rPr lang="tr-TR" sz="2000" b="1" dirty="0" err="1" smtClean="0">
                <a:solidFill>
                  <a:srgbClr val="FF0000"/>
                </a:solidFill>
              </a:rPr>
              <a:t>Mobility</a:t>
            </a:r>
            <a:r>
              <a:rPr lang="tr-TR" sz="2000" b="1" dirty="0" smtClean="0">
                <a:solidFill>
                  <a:srgbClr val="FF0000"/>
                </a:solidFill>
              </a:rPr>
              <a:t> Center </a:t>
            </a:r>
            <a:r>
              <a:rPr lang="tr-TR" sz="2000" dirty="0" smtClean="0"/>
              <a:t>tıklanır.</a:t>
            </a:r>
          </a:p>
          <a:p>
            <a:pPr algn="just">
              <a:buFont typeface="Arial" pitchFamily="34" charset="0"/>
              <a:buChar char="•"/>
              <a:defRPr/>
            </a:pPr>
            <a:endParaRPr lang="tr-TR" sz="2000" b="1" dirty="0" smtClean="0"/>
          </a:p>
          <a:p>
            <a:pPr marL="0" indent="0">
              <a:defRPr/>
            </a:pPr>
            <a:endParaRPr lang="tr-TR" dirty="0" smtClean="0"/>
          </a:p>
          <a:p>
            <a:pPr marL="0" indent="0" algn="just">
              <a:defRPr/>
            </a:pPr>
            <a:endParaRPr lang="tr-TR" dirty="0" smtClean="0"/>
          </a:p>
          <a:p>
            <a:pPr>
              <a:buFont typeface="Arial" pitchFamily="34" charset="0"/>
              <a:buChar char="•"/>
              <a:defRPr/>
            </a:pPr>
            <a:endParaRPr lang="tr-TR" sz="1600" dirty="0" smtClean="0"/>
          </a:p>
          <a:p>
            <a:pPr>
              <a:buFont typeface="Arial" pitchFamily="34" charset="0"/>
              <a:buChar char="•"/>
              <a:defRPr/>
            </a:pPr>
            <a:endParaRPr lang="tr-TR" sz="1600" dirty="0" smtClean="0"/>
          </a:p>
          <a:p>
            <a:pPr>
              <a:buFont typeface="Arial" pitchFamily="34" charset="0"/>
              <a:buChar char="•"/>
              <a:defRPr/>
            </a:pPr>
            <a:endParaRPr lang="tr-TR" sz="1600" dirty="0" smtClean="0"/>
          </a:p>
          <a:p>
            <a:pPr>
              <a:buFont typeface="Arial" pitchFamily="34" charset="0"/>
              <a:buChar char="•"/>
              <a:defRPr/>
            </a:pPr>
            <a:endParaRPr lang="tr-TR" sz="1600" dirty="0" smtClean="0"/>
          </a:p>
          <a:p>
            <a:pPr>
              <a:buFont typeface="Arial" pitchFamily="34" charset="0"/>
              <a:buChar char="•"/>
              <a:defRPr/>
            </a:pPr>
            <a:endParaRPr lang="tr-TR" sz="1600" dirty="0" smtClean="0"/>
          </a:p>
          <a:p>
            <a:pPr>
              <a:buFont typeface="Arial" pitchFamily="34" charset="0"/>
              <a:buChar char="•"/>
              <a:defRPr/>
            </a:pPr>
            <a:endParaRPr lang="tr-TR" sz="1600" dirty="0" smtClean="0"/>
          </a:p>
          <a:p>
            <a:pPr>
              <a:defRPr/>
            </a:pPr>
            <a:endParaRPr lang="tr-TR" sz="1600" dirty="0" smtClean="0"/>
          </a:p>
        </p:txBody>
      </p:sp>
      <p:sp>
        <p:nvSpPr>
          <p:cNvPr id="2" name="Metin kutusu 1"/>
          <p:cNvSpPr txBox="1"/>
          <p:nvPr/>
        </p:nvSpPr>
        <p:spPr>
          <a:xfrm>
            <a:off x="327025" y="0"/>
            <a:ext cx="8439150" cy="708025"/>
          </a:xfrm>
          <a:prstGeom prst="rect">
            <a:avLst/>
          </a:prstGeom>
          <a:noFill/>
        </p:spPr>
        <p:txBody>
          <a:bodyPr>
            <a:spAutoFit/>
          </a:bodyPr>
          <a:lstStyle/>
          <a:p>
            <a:pPr>
              <a:defRPr/>
            </a:pPr>
            <a:r>
              <a:rPr lang="tr-TR" sz="4000" b="1" dirty="0"/>
              <a:t>DENETİM MASASI</a:t>
            </a:r>
            <a:endParaRPr lang="tr-TR" sz="4000" b="1" cap="all" dirty="0"/>
          </a:p>
        </p:txBody>
      </p:sp>
      <p:pic>
        <p:nvPicPr>
          <p:cNvPr id="101380" name="Resim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8513" y="2303463"/>
            <a:ext cx="4498975" cy="225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ll/>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txBox="1">
            <a:spLocks noChangeArrowheads="1"/>
          </p:cNvSpPr>
          <p:nvPr/>
        </p:nvSpPr>
        <p:spPr bwMode="auto">
          <a:xfrm>
            <a:off x="327025" y="708025"/>
            <a:ext cx="8439150" cy="5108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r>
              <a:rPr lang="tr-TR" sz="2400" b="1" dirty="0" smtClean="0"/>
              <a:t>Masa Üstü Araçları</a:t>
            </a:r>
          </a:p>
          <a:p>
            <a:pPr>
              <a:defRPr/>
            </a:pPr>
            <a:endParaRPr lang="tr-TR" sz="2400" b="1" dirty="0" smtClean="0"/>
          </a:p>
          <a:p>
            <a:pPr algn="just">
              <a:buFont typeface="Arial" pitchFamily="34" charset="0"/>
              <a:buChar char="•"/>
              <a:defRPr/>
            </a:pPr>
            <a:r>
              <a:rPr lang="tr-TR" sz="2000" dirty="0" smtClean="0"/>
              <a:t>Masaüstü araçları belli konularda kullanıcıya bilgi veren küçük programlardır. Masaüstüne bir saat veya hava durumunu gösteren bir araç ekleyebiliriz. </a:t>
            </a:r>
          </a:p>
          <a:p>
            <a:pPr algn="just">
              <a:buFont typeface="Arial" pitchFamily="34" charset="0"/>
              <a:buChar char="•"/>
              <a:defRPr/>
            </a:pPr>
            <a:endParaRPr lang="tr-TR" sz="2000" dirty="0" smtClean="0"/>
          </a:p>
          <a:p>
            <a:pPr algn="just">
              <a:buFont typeface="Arial" pitchFamily="34" charset="0"/>
              <a:buChar char="•"/>
              <a:defRPr/>
            </a:pPr>
            <a:r>
              <a:rPr lang="tr-TR" sz="2000" dirty="0" smtClean="0"/>
              <a:t>Masaüstü araçlarına ulaşmak için masaüstü ekranında farenin sağ tuşuna tıklayıp gelen seçeneklerden </a:t>
            </a:r>
            <a:r>
              <a:rPr lang="tr-TR" sz="2000" b="1" dirty="0" smtClean="0"/>
              <a:t>Araçlar </a:t>
            </a:r>
            <a:r>
              <a:rPr lang="tr-TR" sz="2000" dirty="0" smtClean="0"/>
              <a:t>seçeneği tıklanır.</a:t>
            </a:r>
          </a:p>
          <a:p>
            <a:pPr algn="just">
              <a:buFont typeface="Arial" pitchFamily="34" charset="0"/>
              <a:buChar char="•"/>
              <a:defRPr/>
            </a:pPr>
            <a:endParaRPr lang="tr-TR" sz="2000" dirty="0" smtClean="0"/>
          </a:p>
          <a:p>
            <a:pPr algn="just">
              <a:buFont typeface="Arial" pitchFamily="34" charset="0"/>
              <a:buChar char="•"/>
              <a:defRPr/>
            </a:pPr>
            <a:endParaRPr lang="tr-TR" sz="2000" b="1" dirty="0" smtClean="0"/>
          </a:p>
          <a:p>
            <a:pPr algn="just">
              <a:buFont typeface="Arial" pitchFamily="34" charset="0"/>
              <a:buChar char="•"/>
              <a:defRPr/>
            </a:pPr>
            <a:endParaRPr lang="tr-TR" sz="2000" b="1" dirty="0" smtClean="0"/>
          </a:p>
          <a:p>
            <a:pPr algn="just">
              <a:buFont typeface="Arial" pitchFamily="34" charset="0"/>
              <a:buChar char="•"/>
              <a:defRPr/>
            </a:pPr>
            <a:endParaRPr lang="tr-TR" sz="2000" b="1" dirty="0" smtClean="0"/>
          </a:p>
          <a:p>
            <a:pPr algn="just">
              <a:buFont typeface="Arial" pitchFamily="34" charset="0"/>
              <a:buChar char="•"/>
              <a:defRPr/>
            </a:pPr>
            <a:endParaRPr lang="tr-TR" sz="2000" b="1" dirty="0" smtClean="0"/>
          </a:p>
          <a:p>
            <a:pPr algn="just">
              <a:buFont typeface="Arial" pitchFamily="34" charset="0"/>
              <a:buChar char="•"/>
              <a:defRPr/>
            </a:pPr>
            <a:endParaRPr lang="tr-TR" sz="2000" b="1" dirty="0" smtClean="0"/>
          </a:p>
          <a:p>
            <a:pPr algn="just">
              <a:buFont typeface="Arial" pitchFamily="34" charset="0"/>
              <a:buChar char="•"/>
              <a:defRPr/>
            </a:pPr>
            <a:r>
              <a:rPr lang="tr-TR" sz="2000" b="1" dirty="0" smtClean="0"/>
              <a:t> </a:t>
            </a:r>
          </a:p>
          <a:p>
            <a:pPr algn="just">
              <a:buFont typeface="Arial" pitchFamily="34" charset="0"/>
              <a:buChar char="•"/>
              <a:defRPr/>
            </a:pPr>
            <a:endParaRPr lang="tr-TR" sz="2000" b="1" dirty="0" smtClean="0"/>
          </a:p>
          <a:p>
            <a:pPr algn="just">
              <a:buFont typeface="Arial" pitchFamily="34" charset="0"/>
              <a:buChar char="•"/>
              <a:defRPr/>
            </a:pPr>
            <a:endParaRPr lang="tr-TR" sz="2000" b="1" dirty="0" smtClean="0"/>
          </a:p>
          <a:p>
            <a:pPr algn="just">
              <a:buFont typeface="Arial" pitchFamily="34" charset="0"/>
              <a:buChar char="•"/>
              <a:defRPr/>
            </a:pPr>
            <a:endParaRPr lang="tr-TR" sz="2000" b="1" dirty="0" smtClean="0"/>
          </a:p>
          <a:p>
            <a:pPr algn="just">
              <a:buFont typeface="Arial" pitchFamily="34" charset="0"/>
              <a:buChar char="•"/>
              <a:defRPr/>
            </a:pPr>
            <a:endParaRPr lang="tr-TR" sz="2000" b="1" dirty="0" smtClean="0"/>
          </a:p>
          <a:p>
            <a:pPr marL="0" indent="0">
              <a:defRPr/>
            </a:pPr>
            <a:endParaRPr lang="tr-TR" dirty="0" smtClean="0"/>
          </a:p>
          <a:p>
            <a:pPr marL="0" indent="0" algn="just">
              <a:defRPr/>
            </a:pPr>
            <a:endParaRPr lang="tr-TR" dirty="0" smtClean="0"/>
          </a:p>
          <a:p>
            <a:pPr>
              <a:buFont typeface="Arial" pitchFamily="34" charset="0"/>
              <a:buChar char="•"/>
              <a:defRPr/>
            </a:pPr>
            <a:endParaRPr lang="tr-TR" sz="1600" dirty="0" smtClean="0"/>
          </a:p>
          <a:p>
            <a:pPr>
              <a:buFont typeface="Arial" pitchFamily="34" charset="0"/>
              <a:buChar char="•"/>
              <a:defRPr/>
            </a:pPr>
            <a:endParaRPr lang="tr-TR" sz="1600" dirty="0" smtClean="0"/>
          </a:p>
          <a:p>
            <a:pPr>
              <a:buFont typeface="Arial" pitchFamily="34" charset="0"/>
              <a:buChar char="•"/>
              <a:defRPr/>
            </a:pPr>
            <a:endParaRPr lang="tr-TR" sz="1600" dirty="0" smtClean="0"/>
          </a:p>
          <a:p>
            <a:pPr>
              <a:buFont typeface="Arial" pitchFamily="34" charset="0"/>
              <a:buChar char="•"/>
              <a:defRPr/>
            </a:pPr>
            <a:endParaRPr lang="tr-TR" sz="1600" dirty="0" smtClean="0"/>
          </a:p>
          <a:p>
            <a:pPr>
              <a:buFont typeface="Arial" pitchFamily="34" charset="0"/>
              <a:buChar char="•"/>
              <a:defRPr/>
            </a:pPr>
            <a:endParaRPr lang="tr-TR" sz="1600" dirty="0" smtClean="0"/>
          </a:p>
          <a:p>
            <a:pPr>
              <a:buFont typeface="Arial" pitchFamily="34" charset="0"/>
              <a:buChar char="•"/>
              <a:defRPr/>
            </a:pPr>
            <a:endParaRPr lang="tr-TR" sz="1600" dirty="0" smtClean="0"/>
          </a:p>
          <a:p>
            <a:pPr>
              <a:defRPr/>
            </a:pPr>
            <a:endParaRPr lang="tr-TR" sz="1600" dirty="0" smtClean="0"/>
          </a:p>
        </p:txBody>
      </p:sp>
      <p:sp>
        <p:nvSpPr>
          <p:cNvPr id="2" name="Metin kutusu 1"/>
          <p:cNvSpPr txBox="1"/>
          <p:nvPr/>
        </p:nvSpPr>
        <p:spPr>
          <a:xfrm>
            <a:off x="327025" y="0"/>
            <a:ext cx="8439150" cy="708025"/>
          </a:xfrm>
          <a:prstGeom prst="rect">
            <a:avLst/>
          </a:prstGeom>
          <a:noFill/>
        </p:spPr>
        <p:txBody>
          <a:bodyPr>
            <a:spAutoFit/>
          </a:bodyPr>
          <a:lstStyle/>
          <a:p>
            <a:pPr>
              <a:defRPr/>
            </a:pPr>
            <a:r>
              <a:rPr lang="tr-TR" sz="4000" b="1" dirty="0"/>
              <a:t>DENETİM MASASI</a:t>
            </a:r>
            <a:endParaRPr lang="tr-TR" sz="4000" b="1" cap="all" dirty="0"/>
          </a:p>
        </p:txBody>
      </p:sp>
      <p:pic>
        <p:nvPicPr>
          <p:cNvPr id="102404" name="Resim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3250" y="3360738"/>
            <a:ext cx="3770313" cy="2455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ll/>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txBox="1">
            <a:spLocks noChangeArrowheads="1"/>
          </p:cNvSpPr>
          <p:nvPr/>
        </p:nvSpPr>
        <p:spPr bwMode="auto">
          <a:xfrm>
            <a:off x="327025" y="708025"/>
            <a:ext cx="8439150" cy="5108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a:buFont typeface="Arial" pitchFamily="34" charset="0"/>
              <a:buChar char="•"/>
              <a:defRPr/>
            </a:pPr>
            <a:endParaRPr lang="tr-TR" sz="2000" dirty="0" smtClean="0"/>
          </a:p>
          <a:p>
            <a:pPr algn="just">
              <a:buFont typeface="Arial" pitchFamily="34" charset="0"/>
              <a:buChar char="•"/>
              <a:defRPr/>
            </a:pPr>
            <a:endParaRPr lang="tr-TR" sz="2000" b="1" dirty="0" smtClean="0"/>
          </a:p>
          <a:p>
            <a:pPr algn="just">
              <a:buFont typeface="Arial" pitchFamily="34" charset="0"/>
              <a:buChar char="•"/>
              <a:defRPr/>
            </a:pPr>
            <a:endParaRPr lang="tr-TR" sz="2000" b="1" dirty="0" smtClean="0"/>
          </a:p>
          <a:p>
            <a:pPr algn="just">
              <a:buFont typeface="Arial" pitchFamily="34" charset="0"/>
              <a:buChar char="•"/>
              <a:defRPr/>
            </a:pPr>
            <a:endParaRPr lang="tr-TR" sz="2000" b="1" dirty="0" smtClean="0"/>
          </a:p>
          <a:p>
            <a:pPr algn="just">
              <a:buFont typeface="Arial" pitchFamily="34" charset="0"/>
              <a:buChar char="•"/>
              <a:defRPr/>
            </a:pPr>
            <a:endParaRPr lang="tr-TR" sz="2000" b="1" dirty="0" smtClean="0"/>
          </a:p>
          <a:p>
            <a:pPr algn="just">
              <a:buFont typeface="Arial" pitchFamily="34" charset="0"/>
              <a:buChar char="•"/>
              <a:defRPr/>
            </a:pPr>
            <a:endParaRPr lang="tr-TR" sz="2000" b="1" dirty="0" smtClean="0"/>
          </a:p>
          <a:p>
            <a:pPr algn="just">
              <a:buFont typeface="Arial" pitchFamily="34" charset="0"/>
              <a:buChar char="•"/>
              <a:defRPr/>
            </a:pPr>
            <a:r>
              <a:rPr lang="tr-TR" sz="2000" b="1" dirty="0" smtClean="0"/>
              <a:t> </a:t>
            </a:r>
          </a:p>
          <a:p>
            <a:pPr algn="just">
              <a:buFont typeface="Arial" pitchFamily="34" charset="0"/>
              <a:buChar char="•"/>
              <a:defRPr/>
            </a:pPr>
            <a:endParaRPr lang="tr-TR" sz="2000" b="1" dirty="0" smtClean="0"/>
          </a:p>
          <a:p>
            <a:pPr algn="just">
              <a:buFont typeface="Arial" pitchFamily="34" charset="0"/>
              <a:buChar char="•"/>
              <a:defRPr/>
            </a:pPr>
            <a:endParaRPr lang="tr-TR" sz="2000" b="1" dirty="0" smtClean="0"/>
          </a:p>
          <a:p>
            <a:pPr algn="just">
              <a:buFont typeface="Arial" pitchFamily="34" charset="0"/>
              <a:buChar char="•"/>
              <a:defRPr/>
            </a:pPr>
            <a:endParaRPr lang="tr-TR" sz="2000" b="1" dirty="0" smtClean="0"/>
          </a:p>
          <a:p>
            <a:pPr algn="just">
              <a:buFont typeface="Arial" pitchFamily="34" charset="0"/>
              <a:buChar char="•"/>
              <a:defRPr/>
            </a:pPr>
            <a:endParaRPr lang="tr-TR" sz="2000" b="1" dirty="0" smtClean="0"/>
          </a:p>
          <a:p>
            <a:pPr marL="0" indent="0">
              <a:defRPr/>
            </a:pPr>
            <a:endParaRPr lang="tr-TR" dirty="0" smtClean="0"/>
          </a:p>
          <a:p>
            <a:pPr marL="0" indent="0" algn="just">
              <a:defRPr/>
            </a:pPr>
            <a:endParaRPr lang="tr-TR" dirty="0" smtClean="0"/>
          </a:p>
          <a:p>
            <a:pPr>
              <a:buFont typeface="Arial" pitchFamily="34" charset="0"/>
              <a:buChar char="•"/>
              <a:defRPr/>
            </a:pPr>
            <a:endParaRPr lang="tr-TR" sz="1600" dirty="0" smtClean="0"/>
          </a:p>
          <a:p>
            <a:pPr>
              <a:buFont typeface="Arial" pitchFamily="34" charset="0"/>
              <a:buChar char="•"/>
              <a:defRPr/>
            </a:pPr>
            <a:endParaRPr lang="tr-TR" sz="1600" dirty="0" smtClean="0"/>
          </a:p>
          <a:p>
            <a:pPr>
              <a:buFont typeface="Arial" pitchFamily="34" charset="0"/>
              <a:buChar char="•"/>
              <a:defRPr/>
            </a:pPr>
            <a:endParaRPr lang="tr-TR" sz="1600" dirty="0" smtClean="0"/>
          </a:p>
          <a:p>
            <a:pPr>
              <a:buFont typeface="Arial" pitchFamily="34" charset="0"/>
              <a:buChar char="•"/>
              <a:defRPr/>
            </a:pPr>
            <a:endParaRPr lang="tr-TR" sz="1600" dirty="0" smtClean="0"/>
          </a:p>
          <a:p>
            <a:pPr>
              <a:buFont typeface="Arial" pitchFamily="34" charset="0"/>
              <a:buChar char="•"/>
              <a:defRPr/>
            </a:pPr>
            <a:endParaRPr lang="tr-TR" sz="1600" dirty="0" smtClean="0"/>
          </a:p>
          <a:p>
            <a:pPr>
              <a:buFont typeface="Arial" pitchFamily="34" charset="0"/>
              <a:buChar char="•"/>
              <a:defRPr/>
            </a:pPr>
            <a:endParaRPr lang="tr-TR" sz="1600" dirty="0" smtClean="0"/>
          </a:p>
          <a:p>
            <a:pPr>
              <a:defRPr/>
            </a:pPr>
            <a:endParaRPr lang="tr-TR" sz="1600" dirty="0" smtClean="0"/>
          </a:p>
        </p:txBody>
      </p:sp>
      <p:sp>
        <p:nvSpPr>
          <p:cNvPr id="2" name="Metin kutusu 1"/>
          <p:cNvSpPr txBox="1"/>
          <p:nvPr/>
        </p:nvSpPr>
        <p:spPr>
          <a:xfrm>
            <a:off x="327025" y="0"/>
            <a:ext cx="8439150" cy="708025"/>
          </a:xfrm>
          <a:prstGeom prst="rect">
            <a:avLst/>
          </a:prstGeom>
          <a:noFill/>
        </p:spPr>
        <p:txBody>
          <a:bodyPr>
            <a:spAutoFit/>
          </a:bodyPr>
          <a:lstStyle/>
          <a:p>
            <a:pPr>
              <a:defRPr/>
            </a:pPr>
            <a:r>
              <a:rPr lang="tr-TR" sz="4000" b="1" cap="all" dirty="0"/>
              <a:t>DONATILAR</a:t>
            </a:r>
          </a:p>
        </p:txBody>
      </p:sp>
      <p:pic>
        <p:nvPicPr>
          <p:cNvPr id="103428" name="Resim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7225" y="708025"/>
            <a:ext cx="4524375" cy="522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29" name="Metin kutusu 2"/>
          <p:cNvSpPr txBox="1">
            <a:spLocks noChangeArrowheads="1"/>
          </p:cNvSpPr>
          <p:nvPr/>
        </p:nvSpPr>
        <p:spPr bwMode="auto">
          <a:xfrm>
            <a:off x="5181600" y="855663"/>
            <a:ext cx="3787775" cy="258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tr-TR" b="1"/>
              <a:t>Donatılar </a:t>
            </a:r>
            <a:r>
              <a:rPr lang="tr-TR"/>
              <a:t>Windows 7</a:t>
            </a:r>
            <a:r>
              <a:rPr lang="tr-TR" b="1"/>
              <a:t> </a:t>
            </a:r>
            <a:r>
              <a:rPr lang="tr-TR"/>
              <a:t>işletim sistemi tarafından gelen birçok faydalı uygulamanın bir arada bulunduğu klasörün adıdır.</a:t>
            </a:r>
          </a:p>
          <a:p>
            <a:pPr algn="just" eaLnBrk="1" hangingPunct="1"/>
            <a:endParaRPr lang="tr-TR"/>
          </a:p>
          <a:p>
            <a:pPr algn="just" eaLnBrk="1" hangingPunct="1"/>
            <a:r>
              <a:rPr lang="tr-TR"/>
              <a:t>Donatılar klasörüne erişmek için </a:t>
            </a:r>
            <a:r>
              <a:rPr lang="tr-TR" b="1"/>
              <a:t>Başlat – Tüm Programlar               –  Donatılar </a:t>
            </a:r>
            <a:r>
              <a:rPr lang="tr-TR"/>
              <a:t>adımı takip edilir.</a:t>
            </a:r>
          </a:p>
          <a:p>
            <a:pPr eaLnBrk="1" hangingPunct="1"/>
            <a:endParaRPr lang="tr-TR"/>
          </a:p>
        </p:txBody>
      </p:sp>
    </p:spTree>
  </p:cSld>
  <p:clrMapOvr>
    <a:masterClrMapping/>
  </p:clrMapOvr>
  <p:transition spd="slow">
    <p:pull/>
  </p:transition>
  <p:timing>
    <p:tnLst>
      <p:par>
        <p:cTn id="1" dur="indefinite" restart="never" nodeType="tmRoot"/>
      </p:par>
    </p:tnLst>
  </p:timing>
</p:sld>
</file>

<file path=ppt/theme/theme1.xml><?xml version="1.0" encoding="utf-8"?>
<a:theme xmlns:a="http://schemas.openxmlformats.org/drawingml/2006/main" name="Default Design">
  <a:themeElements>
    <a:clrScheme name="Default Design 13">
      <a:dk1>
        <a:srgbClr val="0E2FAD"/>
      </a:dk1>
      <a:lt1>
        <a:srgbClr val="FFFFFF"/>
      </a:lt1>
      <a:dk2>
        <a:srgbClr val="0E2FAD"/>
      </a:dk2>
      <a:lt2>
        <a:srgbClr val="B3CCE6"/>
      </a:lt2>
      <a:accent1>
        <a:srgbClr val="7FD7FC"/>
      </a:accent1>
      <a:accent2>
        <a:srgbClr val="6BA7F8"/>
      </a:accent2>
      <a:accent3>
        <a:srgbClr val="FFFFFF"/>
      </a:accent3>
      <a:accent4>
        <a:srgbClr val="0A2793"/>
      </a:accent4>
      <a:accent5>
        <a:srgbClr val="C0E8FD"/>
      </a:accent5>
      <a:accent6>
        <a:srgbClr val="6097E1"/>
      </a:accent6>
      <a:hlink>
        <a:srgbClr val="FFAB57"/>
      </a:hlink>
      <a:folHlink>
        <a:srgbClr val="007B7E"/>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E2FAD"/>
        </a:dk1>
        <a:lt1>
          <a:srgbClr val="FFFFFF"/>
        </a:lt1>
        <a:dk2>
          <a:srgbClr val="0E2FAD"/>
        </a:dk2>
        <a:lt2>
          <a:srgbClr val="B3CCE6"/>
        </a:lt2>
        <a:accent1>
          <a:srgbClr val="7FD7FC"/>
        </a:accent1>
        <a:accent2>
          <a:srgbClr val="6BA7F8"/>
        </a:accent2>
        <a:accent3>
          <a:srgbClr val="FFFFFF"/>
        </a:accent3>
        <a:accent4>
          <a:srgbClr val="0A2793"/>
        </a:accent4>
        <a:accent5>
          <a:srgbClr val="C0E8FD"/>
        </a:accent5>
        <a:accent6>
          <a:srgbClr val="6097E1"/>
        </a:accent6>
        <a:hlink>
          <a:srgbClr val="FFAB57"/>
        </a:hlink>
        <a:folHlink>
          <a:srgbClr val="007B7E"/>
        </a:folHlink>
      </a:clrScheme>
      <a:clrMap bg1="lt1" tx1="dk1" bg2="lt2" tx2="dk2" accent1="accent1" accent2="accent2" accent3="accent3" accent4="accent4" accent5="accent5" accent6="accent6" hlink="hlink" folHlink="folHlink"/>
    </a:extraClrScheme>
    <a:extraClrScheme>
      <a:clrScheme name="Default Design 14">
        <a:dk1>
          <a:srgbClr val="0E2FAD"/>
        </a:dk1>
        <a:lt1>
          <a:srgbClr val="FFFFFF"/>
        </a:lt1>
        <a:dk2>
          <a:srgbClr val="0E2FAD"/>
        </a:dk2>
        <a:lt2>
          <a:srgbClr val="B3CCE6"/>
        </a:lt2>
        <a:accent1>
          <a:srgbClr val="7FD7FC"/>
        </a:accent1>
        <a:accent2>
          <a:srgbClr val="6BA7F8"/>
        </a:accent2>
        <a:accent3>
          <a:srgbClr val="FFFFFF"/>
        </a:accent3>
        <a:accent4>
          <a:srgbClr val="0A2793"/>
        </a:accent4>
        <a:accent5>
          <a:srgbClr val="C0E8FD"/>
        </a:accent5>
        <a:accent6>
          <a:srgbClr val="6097E1"/>
        </a:accent6>
        <a:hlink>
          <a:srgbClr val="FF9D3B"/>
        </a:hlink>
        <a:folHlink>
          <a:srgbClr val="007B7E"/>
        </a:folHlink>
      </a:clrScheme>
      <a:clrMap bg1="lt1" tx1="dk1" bg2="lt2" tx2="dk2" accent1="accent1" accent2="accent2" accent3="accent3" accent4="accent4" accent5="accent5" accent6="accent6" hlink="hlink" folHlink="folHlink"/>
    </a:extraClrScheme>
    <a:extraClrScheme>
      <a:clrScheme name="Default Design 15">
        <a:dk1>
          <a:srgbClr val="0E2F67"/>
        </a:dk1>
        <a:lt1>
          <a:srgbClr val="FFFFFF"/>
        </a:lt1>
        <a:dk2>
          <a:srgbClr val="0E6224"/>
        </a:dk2>
        <a:lt2>
          <a:srgbClr val="7ACCE6"/>
        </a:lt2>
        <a:accent1>
          <a:srgbClr val="745D4A"/>
        </a:accent1>
        <a:accent2>
          <a:srgbClr val="E28000"/>
        </a:accent2>
        <a:accent3>
          <a:srgbClr val="FFFFFF"/>
        </a:accent3>
        <a:accent4>
          <a:srgbClr val="0A2757"/>
        </a:accent4>
        <a:accent5>
          <a:srgbClr val="BCB6B1"/>
        </a:accent5>
        <a:accent6>
          <a:srgbClr val="CD7300"/>
        </a:accent6>
        <a:hlink>
          <a:srgbClr val="FFAB2D"/>
        </a:hlink>
        <a:folHlink>
          <a:srgbClr val="007B7E"/>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812</TotalTime>
  <Words>5285</Words>
  <Application>Microsoft Office PowerPoint</Application>
  <PresentationFormat>Ekran Gösterisi (4:3)</PresentationFormat>
  <Paragraphs>1263</Paragraphs>
  <Slides>117</Slides>
  <Notes>116</Notes>
  <HiddenSlides>0</HiddenSlides>
  <MMClips>0</MMClips>
  <ScaleCrop>false</ScaleCrop>
  <HeadingPairs>
    <vt:vector size="6" baseType="variant">
      <vt:variant>
        <vt:lpstr>Kullanılan Yazı Tipleri</vt:lpstr>
      </vt:variant>
      <vt:variant>
        <vt:i4>2</vt:i4>
      </vt:variant>
      <vt:variant>
        <vt:lpstr>Tema</vt:lpstr>
      </vt:variant>
      <vt:variant>
        <vt:i4>1</vt:i4>
      </vt:variant>
      <vt:variant>
        <vt:lpstr>Slayt Başlıkları</vt:lpstr>
      </vt:variant>
      <vt:variant>
        <vt:i4>117</vt:i4>
      </vt:variant>
    </vt:vector>
  </HeadingPairs>
  <TitlesOfParts>
    <vt:vector size="120" baseType="lpstr">
      <vt:lpstr>Arial</vt:lpstr>
      <vt:lpstr>Wingdings</vt:lpstr>
      <vt:lpstr>Default Design</vt:lpstr>
      <vt:lpstr>PowerPoint Sunusu</vt:lpstr>
      <vt:lpstr>GİRİŞ – TEMEL BİLGİLER</vt:lpstr>
      <vt:lpstr>İşletim Sistemi(Operation System)</vt:lpstr>
      <vt:lpstr>Temel Kavramlar</vt:lpstr>
      <vt:lpstr>PowerPoint Sunusu</vt:lpstr>
      <vt:lpstr>PowerPoint Sunusu</vt:lpstr>
      <vt:lpstr>PowerPoint Sunusu</vt:lpstr>
      <vt:lpstr>PowerPoint Sunusu</vt:lpstr>
      <vt:lpstr>PowerPoint Sunusu</vt:lpstr>
      <vt:lpstr>PowerPoint Sunusu</vt:lpstr>
      <vt:lpstr>Fare Olayları</vt:lpstr>
      <vt:lpstr>Fare Olayları</vt:lpstr>
      <vt:lpstr>Fare Olayları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TEŞEKKÜRLER</vt:lpstr>
    </vt:vector>
  </TitlesOfParts>
  <Company>Clearly Presented Ltd</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Pencils template</dc:title>
  <dc:creator>Presentation Magazine</dc:creator>
  <cp:lastModifiedBy>farabi</cp:lastModifiedBy>
  <cp:revision>194</cp:revision>
  <dcterms:created xsi:type="dcterms:W3CDTF">2009-11-03T13:35:13Z</dcterms:created>
  <dcterms:modified xsi:type="dcterms:W3CDTF">2012-05-03T02:15:07Z</dcterms:modified>
</cp:coreProperties>
</file>